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
  </p:notesMasterIdLst>
  <p:sldIdLst>
    <p:sldId id="256" r:id="rId2"/>
    <p:sldId id="263" r:id="rId3"/>
    <p:sldId id="261" r:id="rId4"/>
    <p:sldId id="258" r:id="rId5"/>
    <p:sldId id="260" r:id="rId6"/>
    <p:sldId id="259" r:id="rId7"/>
    <p:sldId id="264" r:id="rId8"/>
    <p:sldId id="266" r:id="rId9"/>
    <p:sldId id="267" r:id="rId10"/>
    <p:sldId id="268" r:id="rId11"/>
    <p:sldId id="265" r:id="rId12"/>
    <p:sldId id="262" r:id="rId13"/>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7" autoAdjust="0"/>
    <p:restoredTop sz="76843" autoAdjust="0"/>
  </p:normalViewPr>
  <p:slideViewPr>
    <p:cSldViewPr snapToGrid="0">
      <p:cViewPr varScale="1">
        <p:scale>
          <a:sx n="53" d="100"/>
          <a:sy n="53" d="100"/>
        </p:scale>
        <p:origin x="156"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8A10718-A945-46E0-816F-4CA08C5C3A88}" type="doc">
      <dgm:prSet loTypeId="urn:microsoft.com/office/officeart/2005/8/layout/hierarchy1" loCatId="hierarchy" qsTypeId="urn:microsoft.com/office/officeart/2005/8/quickstyle/simple1" qsCatId="simple" csTypeId="urn:microsoft.com/office/officeart/2005/8/colors/colorful2" csCatId="colorful"/>
      <dgm:spPr/>
      <dgm:t>
        <a:bodyPr/>
        <a:lstStyle/>
        <a:p>
          <a:endParaRPr lang="en-US"/>
        </a:p>
      </dgm:t>
    </dgm:pt>
    <dgm:pt modelId="{61B6D32C-A9B6-4D90-B364-39108AE53E09}">
      <dgm:prSet/>
      <dgm:spPr/>
      <dgm:t>
        <a:bodyPr/>
        <a:lstStyle/>
        <a:p>
          <a:r>
            <a:rPr lang="ja-JP"/>
            <a:t>昔遊んでいたゲームに似たのを作成したかった</a:t>
          </a:r>
          <a:endParaRPr lang="en-US"/>
        </a:p>
      </dgm:t>
    </dgm:pt>
    <dgm:pt modelId="{14F10315-4943-4DCA-9927-9F2657B9CE44}" type="parTrans" cxnId="{019C888C-3925-45BB-BEB2-4B2DC74A3306}">
      <dgm:prSet/>
      <dgm:spPr/>
      <dgm:t>
        <a:bodyPr/>
        <a:lstStyle/>
        <a:p>
          <a:endParaRPr lang="en-US"/>
        </a:p>
      </dgm:t>
    </dgm:pt>
    <dgm:pt modelId="{745D9D9B-0CD3-4CBD-A445-E5DF1107B02B}" type="sibTrans" cxnId="{019C888C-3925-45BB-BEB2-4B2DC74A3306}">
      <dgm:prSet/>
      <dgm:spPr/>
      <dgm:t>
        <a:bodyPr/>
        <a:lstStyle/>
        <a:p>
          <a:endParaRPr lang="en-US"/>
        </a:p>
      </dgm:t>
    </dgm:pt>
    <dgm:pt modelId="{2B03A4BC-6115-4D2C-8091-05E8DFB6A346}">
      <dgm:prSet/>
      <dgm:spPr/>
      <dgm:t>
        <a:bodyPr/>
        <a:lstStyle/>
        <a:p>
          <a:r>
            <a:rPr kumimoji="1" lang="ja-JP"/>
            <a:t>どのくらい開発できるのか挑戦してみたかった</a:t>
          </a:r>
          <a:endParaRPr lang="en-US"/>
        </a:p>
      </dgm:t>
    </dgm:pt>
    <dgm:pt modelId="{7559DD9E-91EB-4E36-8C32-9B477AE4EA3F}" type="parTrans" cxnId="{1CC18AE9-27A4-410A-A128-CD37656A874E}">
      <dgm:prSet/>
      <dgm:spPr/>
      <dgm:t>
        <a:bodyPr/>
        <a:lstStyle/>
        <a:p>
          <a:endParaRPr lang="en-US"/>
        </a:p>
      </dgm:t>
    </dgm:pt>
    <dgm:pt modelId="{E53856B8-3B62-4BF2-94E5-7C8D51FED0DB}" type="sibTrans" cxnId="{1CC18AE9-27A4-410A-A128-CD37656A874E}">
      <dgm:prSet/>
      <dgm:spPr/>
      <dgm:t>
        <a:bodyPr/>
        <a:lstStyle/>
        <a:p>
          <a:endParaRPr lang="en-US"/>
        </a:p>
      </dgm:t>
    </dgm:pt>
    <dgm:pt modelId="{6413C9AC-94CE-4C2A-82A9-6D6CE7336A54}" type="pres">
      <dgm:prSet presAssocID="{E8A10718-A945-46E0-816F-4CA08C5C3A88}" presName="hierChild1" presStyleCnt="0">
        <dgm:presLayoutVars>
          <dgm:chPref val="1"/>
          <dgm:dir/>
          <dgm:animOne val="branch"/>
          <dgm:animLvl val="lvl"/>
          <dgm:resizeHandles/>
        </dgm:presLayoutVars>
      </dgm:prSet>
      <dgm:spPr/>
    </dgm:pt>
    <dgm:pt modelId="{5DF83B32-25C3-4A55-BBF4-93A265DB398E}" type="pres">
      <dgm:prSet presAssocID="{61B6D32C-A9B6-4D90-B364-39108AE53E09}" presName="hierRoot1" presStyleCnt="0"/>
      <dgm:spPr/>
    </dgm:pt>
    <dgm:pt modelId="{532638E5-49B9-4F6C-BEDC-72AD1D7988B8}" type="pres">
      <dgm:prSet presAssocID="{61B6D32C-A9B6-4D90-B364-39108AE53E09}" presName="composite" presStyleCnt="0"/>
      <dgm:spPr/>
    </dgm:pt>
    <dgm:pt modelId="{EC470A24-5EE7-47B2-80E6-8028EF1E4E72}" type="pres">
      <dgm:prSet presAssocID="{61B6D32C-A9B6-4D90-B364-39108AE53E09}" presName="background" presStyleLbl="node0" presStyleIdx="0" presStyleCnt="2"/>
      <dgm:spPr/>
    </dgm:pt>
    <dgm:pt modelId="{C105BDD3-36DF-4DB2-9CCE-25FAAE7A1AEB}" type="pres">
      <dgm:prSet presAssocID="{61B6D32C-A9B6-4D90-B364-39108AE53E09}" presName="text" presStyleLbl="fgAcc0" presStyleIdx="0" presStyleCnt="2">
        <dgm:presLayoutVars>
          <dgm:chPref val="3"/>
        </dgm:presLayoutVars>
      </dgm:prSet>
      <dgm:spPr/>
    </dgm:pt>
    <dgm:pt modelId="{88F09502-8A59-4959-B614-7D9AFB9D9551}" type="pres">
      <dgm:prSet presAssocID="{61B6D32C-A9B6-4D90-B364-39108AE53E09}" presName="hierChild2" presStyleCnt="0"/>
      <dgm:spPr/>
    </dgm:pt>
    <dgm:pt modelId="{FDD027B8-3A77-41C6-A692-61BFD7B1C67E}" type="pres">
      <dgm:prSet presAssocID="{2B03A4BC-6115-4D2C-8091-05E8DFB6A346}" presName="hierRoot1" presStyleCnt="0"/>
      <dgm:spPr/>
    </dgm:pt>
    <dgm:pt modelId="{20CBC84B-E44D-4D84-B1FE-20A9612C6DEF}" type="pres">
      <dgm:prSet presAssocID="{2B03A4BC-6115-4D2C-8091-05E8DFB6A346}" presName="composite" presStyleCnt="0"/>
      <dgm:spPr/>
    </dgm:pt>
    <dgm:pt modelId="{F4CB6921-481D-41A8-BDB8-38C88B25E653}" type="pres">
      <dgm:prSet presAssocID="{2B03A4BC-6115-4D2C-8091-05E8DFB6A346}" presName="background" presStyleLbl="node0" presStyleIdx="1" presStyleCnt="2"/>
      <dgm:spPr/>
    </dgm:pt>
    <dgm:pt modelId="{DECD3D35-839C-40C4-ABB9-CA51F3F986BB}" type="pres">
      <dgm:prSet presAssocID="{2B03A4BC-6115-4D2C-8091-05E8DFB6A346}" presName="text" presStyleLbl="fgAcc0" presStyleIdx="1" presStyleCnt="2">
        <dgm:presLayoutVars>
          <dgm:chPref val="3"/>
        </dgm:presLayoutVars>
      </dgm:prSet>
      <dgm:spPr/>
    </dgm:pt>
    <dgm:pt modelId="{F4C638A6-8768-4080-9925-98A66F84459E}" type="pres">
      <dgm:prSet presAssocID="{2B03A4BC-6115-4D2C-8091-05E8DFB6A346}" presName="hierChild2" presStyleCnt="0"/>
      <dgm:spPr/>
    </dgm:pt>
  </dgm:ptLst>
  <dgm:cxnLst>
    <dgm:cxn modelId="{019C888C-3925-45BB-BEB2-4B2DC74A3306}" srcId="{E8A10718-A945-46E0-816F-4CA08C5C3A88}" destId="{61B6D32C-A9B6-4D90-B364-39108AE53E09}" srcOrd="0" destOrd="0" parTransId="{14F10315-4943-4DCA-9927-9F2657B9CE44}" sibTransId="{745D9D9B-0CD3-4CBD-A445-E5DF1107B02B}"/>
    <dgm:cxn modelId="{50FDAEB2-949F-426A-8E71-569C00A4BBD2}" type="presOf" srcId="{2B03A4BC-6115-4D2C-8091-05E8DFB6A346}" destId="{DECD3D35-839C-40C4-ABB9-CA51F3F986BB}" srcOrd="0" destOrd="0" presId="urn:microsoft.com/office/officeart/2005/8/layout/hierarchy1"/>
    <dgm:cxn modelId="{FC6242C6-691A-4A27-A51F-95D3B0FE7A01}" type="presOf" srcId="{E8A10718-A945-46E0-816F-4CA08C5C3A88}" destId="{6413C9AC-94CE-4C2A-82A9-6D6CE7336A54}" srcOrd="0" destOrd="0" presId="urn:microsoft.com/office/officeart/2005/8/layout/hierarchy1"/>
    <dgm:cxn modelId="{11B077E2-A29F-4EB5-8810-FE37124E4992}" type="presOf" srcId="{61B6D32C-A9B6-4D90-B364-39108AE53E09}" destId="{C105BDD3-36DF-4DB2-9CCE-25FAAE7A1AEB}" srcOrd="0" destOrd="0" presId="urn:microsoft.com/office/officeart/2005/8/layout/hierarchy1"/>
    <dgm:cxn modelId="{1CC18AE9-27A4-410A-A128-CD37656A874E}" srcId="{E8A10718-A945-46E0-816F-4CA08C5C3A88}" destId="{2B03A4BC-6115-4D2C-8091-05E8DFB6A346}" srcOrd="1" destOrd="0" parTransId="{7559DD9E-91EB-4E36-8C32-9B477AE4EA3F}" sibTransId="{E53856B8-3B62-4BF2-94E5-7C8D51FED0DB}"/>
    <dgm:cxn modelId="{6A5E92D1-882E-445C-A705-27C24E3C3974}" type="presParOf" srcId="{6413C9AC-94CE-4C2A-82A9-6D6CE7336A54}" destId="{5DF83B32-25C3-4A55-BBF4-93A265DB398E}" srcOrd="0" destOrd="0" presId="urn:microsoft.com/office/officeart/2005/8/layout/hierarchy1"/>
    <dgm:cxn modelId="{E3A9D857-6180-4446-8B16-C1342C199741}" type="presParOf" srcId="{5DF83B32-25C3-4A55-BBF4-93A265DB398E}" destId="{532638E5-49B9-4F6C-BEDC-72AD1D7988B8}" srcOrd="0" destOrd="0" presId="urn:microsoft.com/office/officeart/2005/8/layout/hierarchy1"/>
    <dgm:cxn modelId="{52E5C6D0-1380-46DC-8BBC-915EE9D6BBD4}" type="presParOf" srcId="{532638E5-49B9-4F6C-BEDC-72AD1D7988B8}" destId="{EC470A24-5EE7-47B2-80E6-8028EF1E4E72}" srcOrd="0" destOrd="0" presId="urn:microsoft.com/office/officeart/2005/8/layout/hierarchy1"/>
    <dgm:cxn modelId="{1292BCB4-6E1A-4DF3-A984-015746A4717F}" type="presParOf" srcId="{532638E5-49B9-4F6C-BEDC-72AD1D7988B8}" destId="{C105BDD3-36DF-4DB2-9CCE-25FAAE7A1AEB}" srcOrd="1" destOrd="0" presId="urn:microsoft.com/office/officeart/2005/8/layout/hierarchy1"/>
    <dgm:cxn modelId="{59FCF812-7563-4DED-ACA4-397BFA7FD7E1}" type="presParOf" srcId="{5DF83B32-25C3-4A55-BBF4-93A265DB398E}" destId="{88F09502-8A59-4959-B614-7D9AFB9D9551}" srcOrd="1" destOrd="0" presId="urn:microsoft.com/office/officeart/2005/8/layout/hierarchy1"/>
    <dgm:cxn modelId="{334294A3-0F9E-410C-A194-A2BA87EA4992}" type="presParOf" srcId="{6413C9AC-94CE-4C2A-82A9-6D6CE7336A54}" destId="{FDD027B8-3A77-41C6-A692-61BFD7B1C67E}" srcOrd="1" destOrd="0" presId="urn:microsoft.com/office/officeart/2005/8/layout/hierarchy1"/>
    <dgm:cxn modelId="{2806A4E4-B910-4AB4-9D60-18EB77C13A8E}" type="presParOf" srcId="{FDD027B8-3A77-41C6-A692-61BFD7B1C67E}" destId="{20CBC84B-E44D-4D84-B1FE-20A9612C6DEF}" srcOrd="0" destOrd="0" presId="urn:microsoft.com/office/officeart/2005/8/layout/hierarchy1"/>
    <dgm:cxn modelId="{6597F2A8-8BC8-4B51-A519-4D73F2CA2101}" type="presParOf" srcId="{20CBC84B-E44D-4D84-B1FE-20A9612C6DEF}" destId="{F4CB6921-481D-41A8-BDB8-38C88B25E653}" srcOrd="0" destOrd="0" presId="urn:microsoft.com/office/officeart/2005/8/layout/hierarchy1"/>
    <dgm:cxn modelId="{2AB69706-14BA-4025-978B-15F4E2E0A9B2}" type="presParOf" srcId="{20CBC84B-E44D-4D84-B1FE-20A9612C6DEF}" destId="{DECD3D35-839C-40C4-ABB9-CA51F3F986BB}" srcOrd="1" destOrd="0" presId="urn:microsoft.com/office/officeart/2005/8/layout/hierarchy1"/>
    <dgm:cxn modelId="{EBFCE11F-77F1-4444-AD85-BCE2FCF7CEB0}" type="presParOf" srcId="{FDD027B8-3A77-41C6-A692-61BFD7B1C67E}" destId="{F4C638A6-8768-4080-9925-98A66F84459E}"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470A24-5EE7-47B2-80E6-8028EF1E4E72}">
      <dsp:nvSpPr>
        <dsp:cNvPr id="0" name=""/>
        <dsp:cNvSpPr/>
      </dsp:nvSpPr>
      <dsp:spPr>
        <a:xfrm>
          <a:off x="134291" y="612"/>
          <a:ext cx="4332795" cy="2751325"/>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105BDD3-36DF-4DB2-9CCE-25FAAE7A1AEB}">
      <dsp:nvSpPr>
        <dsp:cNvPr id="0" name=""/>
        <dsp:cNvSpPr/>
      </dsp:nvSpPr>
      <dsp:spPr>
        <a:xfrm>
          <a:off x="615713" y="457963"/>
          <a:ext cx="4332795" cy="2751325"/>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4780" tIns="144780" rIns="144780" bIns="144780" numCol="1" spcCol="1270" anchor="ctr" anchorCtr="0">
          <a:noAutofit/>
        </a:bodyPr>
        <a:lstStyle/>
        <a:p>
          <a:pPr marL="0" lvl="0" indent="0" algn="ctr" defTabSz="1689100">
            <a:lnSpc>
              <a:spcPct val="90000"/>
            </a:lnSpc>
            <a:spcBef>
              <a:spcPct val="0"/>
            </a:spcBef>
            <a:spcAft>
              <a:spcPct val="35000"/>
            </a:spcAft>
            <a:buNone/>
          </a:pPr>
          <a:r>
            <a:rPr lang="ja-JP" sz="3800" kern="1200"/>
            <a:t>昔遊んでいたゲームに似たのを作成したかった</a:t>
          </a:r>
          <a:endParaRPr lang="en-US" sz="3800" kern="1200"/>
        </a:p>
      </dsp:txBody>
      <dsp:txXfrm>
        <a:off x="696297" y="538547"/>
        <a:ext cx="4171627" cy="2590157"/>
      </dsp:txXfrm>
    </dsp:sp>
    <dsp:sp modelId="{F4CB6921-481D-41A8-BDB8-38C88B25E653}">
      <dsp:nvSpPr>
        <dsp:cNvPr id="0" name=""/>
        <dsp:cNvSpPr/>
      </dsp:nvSpPr>
      <dsp:spPr>
        <a:xfrm>
          <a:off x="5429930" y="612"/>
          <a:ext cx="4332795" cy="2751325"/>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ECD3D35-839C-40C4-ABB9-CA51F3F986BB}">
      <dsp:nvSpPr>
        <dsp:cNvPr id="0" name=""/>
        <dsp:cNvSpPr/>
      </dsp:nvSpPr>
      <dsp:spPr>
        <a:xfrm>
          <a:off x="5911352" y="457963"/>
          <a:ext cx="4332795" cy="2751325"/>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4780" tIns="144780" rIns="144780" bIns="144780" numCol="1" spcCol="1270" anchor="ctr" anchorCtr="0">
          <a:noAutofit/>
        </a:bodyPr>
        <a:lstStyle/>
        <a:p>
          <a:pPr marL="0" lvl="0" indent="0" algn="ctr" defTabSz="1689100">
            <a:lnSpc>
              <a:spcPct val="90000"/>
            </a:lnSpc>
            <a:spcBef>
              <a:spcPct val="0"/>
            </a:spcBef>
            <a:spcAft>
              <a:spcPct val="35000"/>
            </a:spcAft>
            <a:buNone/>
          </a:pPr>
          <a:r>
            <a:rPr kumimoji="1" lang="ja-JP" sz="3800" kern="1200"/>
            <a:t>どのくらい開発できるのか挑戦してみたかった</a:t>
          </a:r>
          <a:endParaRPr lang="en-US" sz="3800" kern="1200"/>
        </a:p>
      </dsp:txBody>
      <dsp:txXfrm>
        <a:off x="5991936" y="538547"/>
        <a:ext cx="4171627" cy="2590157"/>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B4B6999-D0B0-4D01-BE81-5C15FD85A03A}" type="datetimeFigureOut">
              <a:rPr kumimoji="1" lang="ja-JP" altLang="en-US" smtClean="0"/>
              <a:t>2024/7/16</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3E009B0-5CF4-4021-87FF-C84265D8138D}" type="slidenum">
              <a:rPr kumimoji="1" lang="ja-JP" altLang="en-US" smtClean="0"/>
              <a:t>‹#›</a:t>
            </a:fld>
            <a:endParaRPr kumimoji="1" lang="ja-JP" altLang="en-US"/>
          </a:p>
        </p:txBody>
      </p:sp>
    </p:spTree>
    <p:extLst>
      <p:ext uri="{BB962C8B-B14F-4D97-AF65-F5344CB8AC3E}">
        <p14:creationId xmlns:p14="http://schemas.microsoft.com/office/powerpoint/2010/main" val="1674423135"/>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私はこのフラッター開発では</a:t>
            </a:r>
            <a:r>
              <a:rPr kumimoji="1" lang="en-US" altLang="ja-JP" dirty="0"/>
              <a:t>TRPG</a:t>
            </a:r>
            <a:r>
              <a:rPr kumimoji="1" lang="ja-JP" altLang="en-US" dirty="0"/>
              <a:t>を作成することにしました。</a:t>
            </a:r>
          </a:p>
        </p:txBody>
      </p:sp>
      <p:sp>
        <p:nvSpPr>
          <p:cNvPr id="4" name="スライド番号プレースホルダー 3"/>
          <p:cNvSpPr>
            <a:spLocks noGrp="1"/>
          </p:cNvSpPr>
          <p:nvPr>
            <p:ph type="sldNum" sz="quarter" idx="5"/>
          </p:nvPr>
        </p:nvSpPr>
        <p:spPr/>
        <p:txBody>
          <a:bodyPr/>
          <a:lstStyle/>
          <a:p>
            <a:fld id="{93E009B0-5CF4-4021-87FF-C84265D8138D}" type="slidenum">
              <a:rPr kumimoji="1" lang="ja-JP" altLang="en-US" smtClean="0"/>
              <a:t>1</a:t>
            </a:fld>
            <a:endParaRPr kumimoji="1" lang="ja-JP" altLang="en-US"/>
          </a:p>
        </p:txBody>
      </p:sp>
    </p:spTree>
    <p:extLst>
      <p:ext uri="{BB962C8B-B14F-4D97-AF65-F5344CB8AC3E}">
        <p14:creationId xmlns:p14="http://schemas.microsoft.com/office/powerpoint/2010/main" val="10398882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こちらがキャラクターステータス画面です</a:t>
            </a:r>
            <a:endParaRPr kumimoji="1" lang="en-US" altLang="ja-JP" dirty="0"/>
          </a:p>
          <a:p>
            <a:r>
              <a:rPr kumimoji="1" lang="ja-JP" altLang="en-US" dirty="0"/>
              <a:t>ここでは職業の特性に合わせたステータスをランダムで割り振ることができます</a:t>
            </a:r>
            <a:br>
              <a:rPr kumimoji="1" lang="en-US" altLang="ja-JP" dirty="0"/>
            </a:br>
            <a:r>
              <a:rPr kumimoji="1" lang="ja-JP" altLang="en-US" dirty="0"/>
              <a:t>以上が実装した内容になります。</a:t>
            </a:r>
          </a:p>
        </p:txBody>
      </p:sp>
      <p:sp>
        <p:nvSpPr>
          <p:cNvPr id="4" name="スライド番号プレースホルダー 3"/>
          <p:cNvSpPr>
            <a:spLocks noGrp="1"/>
          </p:cNvSpPr>
          <p:nvPr>
            <p:ph type="sldNum" sz="quarter" idx="5"/>
          </p:nvPr>
        </p:nvSpPr>
        <p:spPr/>
        <p:txBody>
          <a:bodyPr/>
          <a:lstStyle/>
          <a:p>
            <a:fld id="{93E009B0-5CF4-4021-87FF-C84265D8138D}" type="slidenum">
              <a:rPr kumimoji="1" lang="ja-JP" altLang="en-US" smtClean="0"/>
              <a:t>10</a:t>
            </a:fld>
            <a:endParaRPr kumimoji="1" lang="ja-JP" altLang="en-US"/>
          </a:p>
        </p:txBody>
      </p:sp>
    </p:spTree>
    <p:extLst>
      <p:ext uri="{BB962C8B-B14F-4D97-AF65-F5344CB8AC3E}">
        <p14:creationId xmlns:p14="http://schemas.microsoft.com/office/powerpoint/2010/main" val="37799635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今回の開発に至るまでの理由としては主に２つあります。</a:t>
            </a:r>
            <a:br>
              <a:rPr kumimoji="1" lang="en-US" altLang="ja-JP" dirty="0"/>
            </a:br>
            <a:r>
              <a:rPr kumimoji="1" lang="ja-JP" altLang="en-US" dirty="0"/>
              <a:t>一つ目は昔遊んでいたゲームに似たのを作成したいと思いまからです</a:t>
            </a:r>
            <a:br>
              <a:rPr kumimoji="1" lang="en-US" altLang="ja-JP" dirty="0"/>
            </a:br>
            <a:r>
              <a:rPr kumimoji="1" lang="ja-JP" altLang="en-US" dirty="0"/>
              <a:t>そのゲームは現在様々な理由で配信されていないのですが、似たようなゲームを自分で作成し遊びたいなと考え今回の開発至りました。</a:t>
            </a:r>
            <a:br>
              <a:rPr kumimoji="1" lang="en-US" altLang="ja-JP" dirty="0"/>
            </a:br>
            <a:r>
              <a:rPr kumimoji="1" lang="ja-JP" altLang="en-US" dirty="0"/>
              <a:t>二つ目は大変な開発を長期的に行い、今後の為に自分を鍛えようと考えました。</a:t>
            </a:r>
            <a:endParaRPr kumimoji="1" lang="en-US" altLang="ja-JP" dirty="0"/>
          </a:p>
          <a:p>
            <a:r>
              <a:rPr kumimoji="1" lang="ja-JP" altLang="en-US" dirty="0"/>
              <a:t>私は、技術力が無いと思っています。この開発では様々な媒体を用いて開発力を磨けたら最高だなと思い挑戦してみようと考えました。</a:t>
            </a:r>
            <a:endParaRPr kumimoji="1" lang="en-US" altLang="ja-JP" dirty="0"/>
          </a:p>
        </p:txBody>
      </p:sp>
      <p:sp>
        <p:nvSpPr>
          <p:cNvPr id="4" name="スライド番号プレースホルダー 3"/>
          <p:cNvSpPr>
            <a:spLocks noGrp="1"/>
          </p:cNvSpPr>
          <p:nvPr>
            <p:ph type="sldNum" sz="quarter" idx="5"/>
          </p:nvPr>
        </p:nvSpPr>
        <p:spPr/>
        <p:txBody>
          <a:bodyPr/>
          <a:lstStyle/>
          <a:p>
            <a:fld id="{93E009B0-5CF4-4021-87FF-C84265D8138D}" type="slidenum">
              <a:rPr kumimoji="1" lang="ja-JP" altLang="en-US" smtClean="0"/>
              <a:t>2</a:t>
            </a:fld>
            <a:endParaRPr kumimoji="1" lang="ja-JP" altLang="en-US"/>
          </a:p>
        </p:txBody>
      </p:sp>
    </p:spTree>
    <p:extLst>
      <p:ext uri="{BB962C8B-B14F-4D97-AF65-F5344CB8AC3E}">
        <p14:creationId xmlns:p14="http://schemas.microsoft.com/office/powerpoint/2010/main" val="37424013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今回開発した内容はこちらになります。</a:t>
            </a:r>
            <a:br>
              <a:rPr kumimoji="1" lang="en-US" altLang="ja-JP" dirty="0"/>
            </a:br>
            <a:r>
              <a:rPr kumimoji="1" lang="ja-JP" altLang="en-US" dirty="0"/>
              <a:t>タイトル画面の実装</a:t>
            </a:r>
            <a:endParaRPr kumimoji="1" lang="en-US" altLang="ja-JP" dirty="0"/>
          </a:p>
          <a:p>
            <a:r>
              <a:rPr kumimoji="1" lang="ja-JP" altLang="en-US" dirty="0"/>
              <a:t>キャラクター選択画面の実装</a:t>
            </a:r>
            <a:endParaRPr kumimoji="1" lang="en-US" altLang="ja-JP" dirty="0"/>
          </a:p>
          <a:p>
            <a:r>
              <a:rPr kumimoji="1" lang="ja-JP" altLang="en-US" dirty="0"/>
              <a:t>キャラクターステータス画面の実装です</a:t>
            </a:r>
          </a:p>
        </p:txBody>
      </p:sp>
      <p:sp>
        <p:nvSpPr>
          <p:cNvPr id="4" name="スライド番号プレースホルダー 3"/>
          <p:cNvSpPr>
            <a:spLocks noGrp="1"/>
          </p:cNvSpPr>
          <p:nvPr>
            <p:ph type="sldNum" sz="quarter" idx="5"/>
          </p:nvPr>
        </p:nvSpPr>
        <p:spPr/>
        <p:txBody>
          <a:bodyPr/>
          <a:lstStyle/>
          <a:p>
            <a:fld id="{93E009B0-5CF4-4021-87FF-C84265D8138D}" type="slidenum">
              <a:rPr kumimoji="1" lang="ja-JP" altLang="en-US" smtClean="0"/>
              <a:t>3</a:t>
            </a:fld>
            <a:endParaRPr kumimoji="1" lang="ja-JP" altLang="en-US"/>
          </a:p>
        </p:txBody>
      </p:sp>
    </p:spTree>
    <p:extLst>
      <p:ext uri="{BB962C8B-B14F-4D97-AF65-F5344CB8AC3E}">
        <p14:creationId xmlns:p14="http://schemas.microsoft.com/office/powerpoint/2010/main" val="7114951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開発環境はこちらです。</a:t>
            </a:r>
          </a:p>
        </p:txBody>
      </p:sp>
      <p:sp>
        <p:nvSpPr>
          <p:cNvPr id="4" name="スライド番号プレースホルダー 3"/>
          <p:cNvSpPr>
            <a:spLocks noGrp="1"/>
          </p:cNvSpPr>
          <p:nvPr>
            <p:ph type="sldNum" sz="quarter" idx="5"/>
          </p:nvPr>
        </p:nvSpPr>
        <p:spPr/>
        <p:txBody>
          <a:bodyPr/>
          <a:lstStyle/>
          <a:p>
            <a:fld id="{93E009B0-5CF4-4021-87FF-C84265D8138D}" type="slidenum">
              <a:rPr kumimoji="1" lang="ja-JP" altLang="en-US" smtClean="0"/>
              <a:t>4</a:t>
            </a:fld>
            <a:endParaRPr kumimoji="1" lang="ja-JP" altLang="en-US"/>
          </a:p>
        </p:txBody>
      </p:sp>
    </p:spTree>
    <p:extLst>
      <p:ext uri="{BB962C8B-B14F-4D97-AF65-F5344CB8AC3E}">
        <p14:creationId xmlns:p14="http://schemas.microsoft.com/office/powerpoint/2010/main" val="23670961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今回の開発では</a:t>
            </a:r>
            <a:r>
              <a:rPr kumimoji="1" lang="en-US" altLang="ja-JP" dirty="0" err="1"/>
              <a:t>GeminiAdvanced</a:t>
            </a:r>
            <a:r>
              <a:rPr kumimoji="1" lang="ja-JP" altLang="en-US" dirty="0"/>
              <a:t>に大変にお世話になりました。</a:t>
            </a:r>
            <a:endParaRPr kumimoji="1" lang="en-US" altLang="ja-JP" dirty="0"/>
          </a:p>
          <a:p>
            <a:r>
              <a:rPr kumimoji="1" lang="ja-JP" altLang="en-US" dirty="0"/>
              <a:t>そこを踏まえて今回の開発をまとめましたのでどうぞよろしくお願いします。</a:t>
            </a:r>
            <a:endParaRPr kumimoji="1" lang="en-US" altLang="ja-JP" dirty="0"/>
          </a:p>
        </p:txBody>
      </p:sp>
      <p:sp>
        <p:nvSpPr>
          <p:cNvPr id="4" name="スライド番号プレースホルダー 3"/>
          <p:cNvSpPr>
            <a:spLocks noGrp="1"/>
          </p:cNvSpPr>
          <p:nvPr>
            <p:ph type="sldNum" sz="quarter" idx="5"/>
          </p:nvPr>
        </p:nvSpPr>
        <p:spPr/>
        <p:txBody>
          <a:bodyPr/>
          <a:lstStyle/>
          <a:p>
            <a:fld id="{93E009B0-5CF4-4021-87FF-C84265D8138D}" type="slidenum">
              <a:rPr kumimoji="1" lang="ja-JP" altLang="en-US" smtClean="0"/>
              <a:t>5</a:t>
            </a:fld>
            <a:endParaRPr kumimoji="1" lang="ja-JP" altLang="en-US"/>
          </a:p>
        </p:txBody>
      </p:sp>
    </p:spTree>
    <p:extLst>
      <p:ext uri="{BB962C8B-B14F-4D97-AF65-F5344CB8AC3E}">
        <p14:creationId xmlns:p14="http://schemas.microsoft.com/office/powerpoint/2010/main" val="8923973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今回の開発で参考にした資料はこちらになります。</a:t>
            </a:r>
          </a:p>
        </p:txBody>
      </p:sp>
      <p:sp>
        <p:nvSpPr>
          <p:cNvPr id="4" name="スライド番号プレースホルダー 3"/>
          <p:cNvSpPr>
            <a:spLocks noGrp="1"/>
          </p:cNvSpPr>
          <p:nvPr>
            <p:ph type="sldNum" sz="quarter" idx="5"/>
          </p:nvPr>
        </p:nvSpPr>
        <p:spPr/>
        <p:txBody>
          <a:bodyPr/>
          <a:lstStyle/>
          <a:p>
            <a:fld id="{93E009B0-5CF4-4021-87FF-C84265D8138D}" type="slidenum">
              <a:rPr kumimoji="1" lang="ja-JP" altLang="en-US" smtClean="0"/>
              <a:t>6</a:t>
            </a:fld>
            <a:endParaRPr kumimoji="1" lang="ja-JP" altLang="en-US"/>
          </a:p>
        </p:txBody>
      </p:sp>
    </p:spTree>
    <p:extLst>
      <p:ext uri="{BB962C8B-B14F-4D97-AF65-F5344CB8AC3E}">
        <p14:creationId xmlns:p14="http://schemas.microsoft.com/office/powerpoint/2010/main" val="27457599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まず初めにタイトル画面でここでは背景に画像を設定しタイトル中央に配置し</a:t>
            </a:r>
            <a:br>
              <a:rPr kumimoji="1" lang="en-US" altLang="ja-JP" dirty="0"/>
            </a:br>
            <a:r>
              <a:rPr kumimoji="1" lang="ja-JP" altLang="en-US" dirty="0"/>
              <a:t>ゲームスタートボタンを押すとキャラクター選択画面に遷移できるようにしました。</a:t>
            </a:r>
          </a:p>
        </p:txBody>
      </p:sp>
      <p:sp>
        <p:nvSpPr>
          <p:cNvPr id="4" name="スライド番号プレースホルダー 3"/>
          <p:cNvSpPr>
            <a:spLocks noGrp="1"/>
          </p:cNvSpPr>
          <p:nvPr>
            <p:ph type="sldNum" sz="quarter" idx="5"/>
          </p:nvPr>
        </p:nvSpPr>
        <p:spPr/>
        <p:txBody>
          <a:bodyPr/>
          <a:lstStyle/>
          <a:p>
            <a:fld id="{93E009B0-5CF4-4021-87FF-C84265D8138D}" type="slidenum">
              <a:rPr kumimoji="1" lang="ja-JP" altLang="en-US" smtClean="0"/>
              <a:t>7</a:t>
            </a:fld>
            <a:endParaRPr kumimoji="1" lang="ja-JP" altLang="en-US"/>
          </a:p>
        </p:txBody>
      </p:sp>
    </p:spTree>
    <p:extLst>
      <p:ext uri="{BB962C8B-B14F-4D97-AF65-F5344CB8AC3E}">
        <p14:creationId xmlns:p14="http://schemas.microsoft.com/office/powerpoint/2010/main" val="7704214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次にキャラクター選択画面です。</a:t>
            </a:r>
            <a:endParaRPr kumimoji="1" lang="en-US" altLang="ja-JP" dirty="0"/>
          </a:p>
          <a:p>
            <a:r>
              <a:rPr kumimoji="1" lang="ja-JP" altLang="en-US" dirty="0"/>
              <a:t>ここでは６つの職業が選べ画像を選択する説明確認がホップアップで出てきます</a:t>
            </a:r>
          </a:p>
        </p:txBody>
      </p:sp>
      <p:sp>
        <p:nvSpPr>
          <p:cNvPr id="4" name="スライド番号プレースホルダー 3"/>
          <p:cNvSpPr>
            <a:spLocks noGrp="1"/>
          </p:cNvSpPr>
          <p:nvPr>
            <p:ph type="sldNum" sz="quarter" idx="5"/>
          </p:nvPr>
        </p:nvSpPr>
        <p:spPr/>
        <p:txBody>
          <a:bodyPr/>
          <a:lstStyle/>
          <a:p>
            <a:fld id="{93E009B0-5CF4-4021-87FF-C84265D8138D}" type="slidenum">
              <a:rPr kumimoji="1" lang="ja-JP" altLang="en-US" smtClean="0"/>
              <a:t>8</a:t>
            </a:fld>
            <a:endParaRPr kumimoji="1" lang="ja-JP" altLang="en-US"/>
          </a:p>
        </p:txBody>
      </p:sp>
    </p:spTree>
    <p:extLst>
      <p:ext uri="{BB962C8B-B14F-4D97-AF65-F5344CB8AC3E}">
        <p14:creationId xmlns:p14="http://schemas.microsoft.com/office/powerpoint/2010/main" val="8469349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次にキャラクター選択画面です。</a:t>
            </a:r>
            <a:endParaRPr kumimoji="1" lang="en-US" altLang="ja-JP" dirty="0"/>
          </a:p>
          <a:p>
            <a:r>
              <a:rPr kumimoji="1" lang="ja-JP" altLang="en-US" dirty="0"/>
              <a:t>ここでは６つの職業が選べ画像を選択する説明確認がホップアップで出てきます</a:t>
            </a:r>
            <a:endParaRPr kumimoji="1" lang="en-US" altLang="ja-JP" dirty="0"/>
          </a:p>
          <a:p>
            <a:r>
              <a:rPr kumimoji="1" lang="ja-JP" altLang="en-US" dirty="0"/>
              <a:t>その選択からキャラクターステータス画面に遷移します。</a:t>
            </a:r>
          </a:p>
        </p:txBody>
      </p:sp>
      <p:sp>
        <p:nvSpPr>
          <p:cNvPr id="4" name="スライド番号プレースホルダー 3"/>
          <p:cNvSpPr>
            <a:spLocks noGrp="1"/>
          </p:cNvSpPr>
          <p:nvPr>
            <p:ph type="sldNum" sz="quarter" idx="5"/>
          </p:nvPr>
        </p:nvSpPr>
        <p:spPr/>
        <p:txBody>
          <a:bodyPr/>
          <a:lstStyle/>
          <a:p>
            <a:fld id="{93E009B0-5CF4-4021-87FF-C84265D8138D}" type="slidenum">
              <a:rPr kumimoji="1" lang="ja-JP" altLang="en-US" smtClean="0"/>
              <a:t>9</a:t>
            </a:fld>
            <a:endParaRPr kumimoji="1" lang="ja-JP" altLang="en-US"/>
          </a:p>
        </p:txBody>
      </p:sp>
    </p:spTree>
    <p:extLst>
      <p:ext uri="{BB962C8B-B14F-4D97-AF65-F5344CB8AC3E}">
        <p14:creationId xmlns:p14="http://schemas.microsoft.com/office/powerpoint/2010/main" val="20824366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7DD9CD7-CA98-C05E-CABC-B7CECF16F57B}"/>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B9372BAF-41E4-668B-996D-630D8382C45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0D52EA75-D887-A2A6-4FB3-A55F61E37DD0}"/>
              </a:ext>
            </a:extLst>
          </p:cNvPr>
          <p:cNvSpPr>
            <a:spLocks noGrp="1"/>
          </p:cNvSpPr>
          <p:nvPr>
            <p:ph type="dt" sz="half" idx="10"/>
          </p:nvPr>
        </p:nvSpPr>
        <p:spPr/>
        <p:txBody>
          <a:bodyPr/>
          <a:lstStyle/>
          <a:p>
            <a:fld id="{8D4635A2-4551-4EDB-854C-145883398B0E}" type="datetimeFigureOut">
              <a:rPr kumimoji="1" lang="ja-JP" altLang="en-US" smtClean="0"/>
              <a:t>2024/7/16</a:t>
            </a:fld>
            <a:endParaRPr kumimoji="1" lang="ja-JP" altLang="en-US"/>
          </a:p>
        </p:txBody>
      </p:sp>
      <p:sp>
        <p:nvSpPr>
          <p:cNvPr id="5" name="フッター プレースホルダー 4">
            <a:extLst>
              <a:ext uri="{FF2B5EF4-FFF2-40B4-BE49-F238E27FC236}">
                <a16:creationId xmlns:a16="http://schemas.microsoft.com/office/drawing/2014/main" id="{9407CC4C-84D2-14BD-EC8B-6A681A8FA9B7}"/>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654C7ADF-1E5D-374F-51A5-9E35A49C33FD}"/>
              </a:ext>
            </a:extLst>
          </p:cNvPr>
          <p:cNvSpPr>
            <a:spLocks noGrp="1"/>
          </p:cNvSpPr>
          <p:nvPr>
            <p:ph type="sldNum" sz="quarter" idx="12"/>
          </p:nvPr>
        </p:nvSpPr>
        <p:spPr/>
        <p:txBody>
          <a:bodyPr/>
          <a:lstStyle/>
          <a:p>
            <a:fld id="{75044308-E23C-4D2A-86FF-54FD14EB73B0}" type="slidenum">
              <a:rPr kumimoji="1" lang="ja-JP" altLang="en-US" smtClean="0"/>
              <a:t>‹#›</a:t>
            </a:fld>
            <a:endParaRPr kumimoji="1" lang="ja-JP" altLang="en-US"/>
          </a:p>
        </p:txBody>
      </p:sp>
    </p:spTree>
    <p:extLst>
      <p:ext uri="{BB962C8B-B14F-4D97-AF65-F5344CB8AC3E}">
        <p14:creationId xmlns:p14="http://schemas.microsoft.com/office/powerpoint/2010/main" val="27068926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F138825-A471-EA52-1F14-44477234860E}"/>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FD87D6EA-2521-B507-5B40-CD71099A0936}"/>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06DE95FD-EC2B-40BE-1EE3-F87DAAB1156D}"/>
              </a:ext>
            </a:extLst>
          </p:cNvPr>
          <p:cNvSpPr>
            <a:spLocks noGrp="1"/>
          </p:cNvSpPr>
          <p:nvPr>
            <p:ph type="dt" sz="half" idx="10"/>
          </p:nvPr>
        </p:nvSpPr>
        <p:spPr/>
        <p:txBody>
          <a:bodyPr/>
          <a:lstStyle/>
          <a:p>
            <a:fld id="{8D4635A2-4551-4EDB-854C-145883398B0E}" type="datetimeFigureOut">
              <a:rPr kumimoji="1" lang="ja-JP" altLang="en-US" smtClean="0"/>
              <a:t>2024/7/16</a:t>
            </a:fld>
            <a:endParaRPr kumimoji="1" lang="ja-JP" altLang="en-US"/>
          </a:p>
        </p:txBody>
      </p:sp>
      <p:sp>
        <p:nvSpPr>
          <p:cNvPr id="5" name="フッター プレースホルダー 4">
            <a:extLst>
              <a:ext uri="{FF2B5EF4-FFF2-40B4-BE49-F238E27FC236}">
                <a16:creationId xmlns:a16="http://schemas.microsoft.com/office/drawing/2014/main" id="{3647E80B-B731-7FFD-86E5-0D87954ADFF9}"/>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F29DFEC0-E1DA-B9AA-8E00-67B7C6C90144}"/>
              </a:ext>
            </a:extLst>
          </p:cNvPr>
          <p:cNvSpPr>
            <a:spLocks noGrp="1"/>
          </p:cNvSpPr>
          <p:nvPr>
            <p:ph type="sldNum" sz="quarter" idx="12"/>
          </p:nvPr>
        </p:nvSpPr>
        <p:spPr/>
        <p:txBody>
          <a:bodyPr/>
          <a:lstStyle/>
          <a:p>
            <a:fld id="{75044308-E23C-4D2A-86FF-54FD14EB73B0}" type="slidenum">
              <a:rPr kumimoji="1" lang="ja-JP" altLang="en-US" smtClean="0"/>
              <a:t>‹#›</a:t>
            </a:fld>
            <a:endParaRPr kumimoji="1" lang="ja-JP" altLang="en-US"/>
          </a:p>
        </p:txBody>
      </p:sp>
    </p:spTree>
    <p:extLst>
      <p:ext uri="{BB962C8B-B14F-4D97-AF65-F5344CB8AC3E}">
        <p14:creationId xmlns:p14="http://schemas.microsoft.com/office/powerpoint/2010/main" val="39513021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A5C31E47-D489-4F34-86C2-AA414BFB2FA0}"/>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02AE2D2A-F296-D912-A689-196615E5E224}"/>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1897FDB5-5585-327E-4561-4A932DD51536}"/>
              </a:ext>
            </a:extLst>
          </p:cNvPr>
          <p:cNvSpPr>
            <a:spLocks noGrp="1"/>
          </p:cNvSpPr>
          <p:nvPr>
            <p:ph type="dt" sz="half" idx="10"/>
          </p:nvPr>
        </p:nvSpPr>
        <p:spPr/>
        <p:txBody>
          <a:bodyPr/>
          <a:lstStyle/>
          <a:p>
            <a:fld id="{8D4635A2-4551-4EDB-854C-145883398B0E}" type="datetimeFigureOut">
              <a:rPr kumimoji="1" lang="ja-JP" altLang="en-US" smtClean="0"/>
              <a:t>2024/7/16</a:t>
            </a:fld>
            <a:endParaRPr kumimoji="1" lang="ja-JP" altLang="en-US"/>
          </a:p>
        </p:txBody>
      </p:sp>
      <p:sp>
        <p:nvSpPr>
          <p:cNvPr id="5" name="フッター プレースホルダー 4">
            <a:extLst>
              <a:ext uri="{FF2B5EF4-FFF2-40B4-BE49-F238E27FC236}">
                <a16:creationId xmlns:a16="http://schemas.microsoft.com/office/drawing/2014/main" id="{DED4A780-C881-D5CE-0992-F714200D7EEB}"/>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1138AFCE-1C45-B9F4-E365-4498B58460EF}"/>
              </a:ext>
            </a:extLst>
          </p:cNvPr>
          <p:cNvSpPr>
            <a:spLocks noGrp="1"/>
          </p:cNvSpPr>
          <p:nvPr>
            <p:ph type="sldNum" sz="quarter" idx="12"/>
          </p:nvPr>
        </p:nvSpPr>
        <p:spPr/>
        <p:txBody>
          <a:bodyPr/>
          <a:lstStyle/>
          <a:p>
            <a:fld id="{75044308-E23C-4D2A-86FF-54FD14EB73B0}" type="slidenum">
              <a:rPr kumimoji="1" lang="ja-JP" altLang="en-US" smtClean="0"/>
              <a:t>‹#›</a:t>
            </a:fld>
            <a:endParaRPr kumimoji="1" lang="ja-JP" altLang="en-US"/>
          </a:p>
        </p:txBody>
      </p:sp>
    </p:spTree>
    <p:extLst>
      <p:ext uri="{BB962C8B-B14F-4D97-AF65-F5344CB8AC3E}">
        <p14:creationId xmlns:p14="http://schemas.microsoft.com/office/powerpoint/2010/main" val="26327449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B4D8F8D-E56A-6FF2-E4A9-A1931095A4B6}"/>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B3115367-C19D-391C-B98B-FD0197A7192C}"/>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5496D672-6E96-6813-EBD8-8B679E608008}"/>
              </a:ext>
            </a:extLst>
          </p:cNvPr>
          <p:cNvSpPr>
            <a:spLocks noGrp="1"/>
          </p:cNvSpPr>
          <p:nvPr>
            <p:ph type="dt" sz="half" idx="10"/>
          </p:nvPr>
        </p:nvSpPr>
        <p:spPr/>
        <p:txBody>
          <a:bodyPr/>
          <a:lstStyle/>
          <a:p>
            <a:fld id="{8D4635A2-4551-4EDB-854C-145883398B0E}" type="datetimeFigureOut">
              <a:rPr kumimoji="1" lang="ja-JP" altLang="en-US" smtClean="0"/>
              <a:t>2024/7/16</a:t>
            </a:fld>
            <a:endParaRPr kumimoji="1" lang="ja-JP" altLang="en-US"/>
          </a:p>
        </p:txBody>
      </p:sp>
      <p:sp>
        <p:nvSpPr>
          <p:cNvPr id="5" name="フッター プレースホルダー 4">
            <a:extLst>
              <a:ext uri="{FF2B5EF4-FFF2-40B4-BE49-F238E27FC236}">
                <a16:creationId xmlns:a16="http://schemas.microsoft.com/office/drawing/2014/main" id="{34BFE2BC-6D3D-A6DD-5058-953A3309EBD6}"/>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7CE48E04-53FD-063F-90F1-4032A7E16683}"/>
              </a:ext>
            </a:extLst>
          </p:cNvPr>
          <p:cNvSpPr>
            <a:spLocks noGrp="1"/>
          </p:cNvSpPr>
          <p:nvPr>
            <p:ph type="sldNum" sz="quarter" idx="12"/>
          </p:nvPr>
        </p:nvSpPr>
        <p:spPr/>
        <p:txBody>
          <a:bodyPr/>
          <a:lstStyle/>
          <a:p>
            <a:fld id="{75044308-E23C-4D2A-86FF-54FD14EB73B0}" type="slidenum">
              <a:rPr kumimoji="1" lang="ja-JP" altLang="en-US" smtClean="0"/>
              <a:t>‹#›</a:t>
            </a:fld>
            <a:endParaRPr kumimoji="1" lang="ja-JP" altLang="en-US"/>
          </a:p>
        </p:txBody>
      </p:sp>
    </p:spTree>
    <p:extLst>
      <p:ext uri="{BB962C8B-B14F-4D97-AF65-F5344CB8AC3E}">
        <p14:creationId xmlns:p14="http://schemas.microsoft.com/office/powerpoint/2010/main" val="15317378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B82A06E-C62B-56E6-728C-C60ECFEC8668}"/>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6F8BDB10-2CB1-EC88-E104-35C651247682}"/>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F387E125-D56A-CB87-9FF2-00A6823C820D}"/>
              </a:ext>
            </a:extLst>
          </p:cNvPr>
          <p:cNvSpPr>
            <a:spLocks noGrp="1"/>
          </p:cNvSpPr>
          <p:nvPr>
            <p:ph type="dt" sz="half" idx="10"/>
          </p:nvPr>
        </p:nvSpPr>
        <p:spPr/>
        <p:txBody>
          <a:bodyPr/>
          <a:lstStyle/>
          <a:p>
            <a:fld id="{8D4635A2-4551-4EDB-854C-145883398B0E}" type="datetimeFigureOut">
              <a:rPr kumimoji="1" lang="ja-JP" altLang="en-US" smtClean="0"/>
              <a:t>2024/7/16</a:t>
            </a:fld>
            <a:endParaRPr kumimoji="1" lang="ja-JP" altLang="en-US"/>
          </a:p>
        </p:txBody>
      </p:sp>
      <p:sp>
        <p:nvSpPr>
          <p:cNvPr id="5" name="フッター プレースホルダー 4">
            <a:extLst>
              <a:ext uri="{FF2B5EF4-FFF2-40B4-BE49-F238E27FC236}">
                <a16:creationId xmlns:a16="http://schemas.microsoft.com/office/drawing/2014/main" id="{C7AB4299-A6B7-C7B3-D83A-5E3207EDFA15}"/>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87561434-AC20-D77C-3665-71D9C0FD6DF5}"/>
              </a:ext>
            </a:extLst>
          </p:cNvPr>
          <p:cNvSpPr>
            <a:spLocks noGrp="1"/>
          </p:cNvSpPr>
          <p:nvPr>
            <p:ph type="sldNum" sz="quarter" idx="12"/>
          </p:nvPr>
        </p:nvSpPr>
        <p:spPr/>
        <p:txBody>
          <a:bodyPr/>
          <a:lstStyle/>
          <a:p>
            <a:fld id="{75044308-E23C-4D2A-86FF-54FD14EB73B0}" type="slidenum">
              <a:rPr kumimoji="1" lang="ja-JP" altLang="en-US" smtClean="0"/>
              <a:t>‹#›</a:t>
            </a:fld>
            <a:endParaRPr kumimoji="1" lang="ja-JP" altLang="en-US"/>
          </a:p>
        </p:txBody>
      </p:sp>
    </p:spTree>
    <p:extLst>
      <p:ext uri="{BB962C8B-B14F-4D97-AF65-F5344CB8AC3E}">
        <p14:creationId xmlns:p14="http://schemas.microsoft.com/office/powerpoint/2010/main" val="24292736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B05F53D-9131-C907-0F2F-05B6B97289F6}"/>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81C48446-6804-A4C0-E50E-3D49FCAA0FEB}"/>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8F3EED17-4578-7AF7-E823-85062B5F1017}"/>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76B8E347-E111-ACB8-4A61-67B9FC76D121}"/>
              </a:ext>
            </a:extLst>
          </p:cNvPr>
          <p:cNvSpPr>
            <a:spLocks noGrp="1"/>
          </p:cNvSpPr>
          <p:nvPr>
            <p:ph type="dt" sz="half" idx="10"/>
          </p:nvPr>
        </p:nvSpPr>
        <p:spPr/>
        <p:txBody>
          <a:bodyPr/>
          <a:lstStyle/>
          <a:p>
            <a:fld id="{8D4635A2-4551-4EDB-854C-145883398B0E}" type="datetimeFigureOut">
              <a:rPr kumimoji="1" lang="ja-JP" altLang="en-US" smtClean="0"/>
              <a:t>2024/7/16</a:t>
            </a:fld>
            <a:endParaRPr kumimoji="1" lang="ja-JP" altLang="en-US"/>
          </a:p>
        </p:txBody>
      </p:sp>
      <p:sp>
        <p:nvSpPr>
          <p:cNvPr id="6" name="フッター プレースホルダー 5">
            <a:extLst>
              <a:ext uri="{FF2B5EF4-FFF2-40B4-BE49-F238E27FC236}">
                <a16:creationId xmlns:a16="http://schemas.microsoft.com/office/drawing/2014/main" id="{B7472237-76FA-033A-A9E4-63B8A266AA92}"/>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F240D85B-1E72-2A2D-D88B-48C58D4B9AD1}"/>
              </a:ext>
            </a:extLst>
          </p:cNvPr>
          <p:cNvSpPr>
            <a:spLocks noGrp="1"/>
          </p:cNvSpPr>
          <p:nvPr>
            <p:ph type="sldNum" sz="quarter" idx="12"/>
          </p:nvPr>
        </p:nvSpPr>
        <p:spPr/>
        <p:txBody>
          <a:bodyPr/>
          <a:lstStyle/>
          <a:p>
            <a:fld id="{75044308-E23C-4D2A-86FF-54FD14EB73B0}" type="slidenum">
              <a:rPr kumimoji="1" lang="ja-JP" altLang="en-US" smtClean="0"/>
              <a:t>‹#›</a:t>
            </a:fld>
            <a:endParaRPr kumimoji="1" lang="ja-JP" altLang="en-US"/>
          </a:p>
        </p:txBody>
      </p:sp>
    </p:spTree>
    <p:extLst>
      <p:ext uri="{BB962C8B-B14F-4D97-AF65-F5344CB8AC3E}">
        <p14:creationId xmlns:p14="http://schemas.microsoft.com/office/powerpoint/2010/main" val="42347200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AC05557-338A-4A11-FDB5-E14C1506C225}"/>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0CDAB513-058A-6F9E-034B-00EBFA10B08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CFC47060-F5D8-67C1-EF8D-914800D9F8CF}"/>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66FDB650-65D2-5A44-5B27-CECD2D93079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0C11CE09-AD6D-1139-0058-BE93E4E2CCFB}"/>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A0EB76DA-6813-DFB2-8EA7-FAE3D4D06FFD}"/>
              </a:ext>
            </a:extLst>
          </p:cNvPr>
          <p:cNvSpPr>
            <a:spLocks noGrp="1"/>
          </p:cNvSpPr>
          <p:nvPr>
            <p:ph type="dt" sz="half" idx="10"/>
          </p:nvPr>
        </p:nvSpPr>
        <p:spPr/>
        <p:txBody>
          <a:bodyPr/>
          <a:lstStyle/>
          <a:p>
            <a:fld id="{8D4635A2-4551-4EDB-854C-145883398B0E}" type="datetimeFigureOut">
              <a:rPr kumimoji="1" lang="ja-JP" altLang="en-US" smtClean="0"/>
              <a:t>2024/7/16</a:t>
            </a:fld>
            <a:endParaRPr kumimoji="1" lang="ja-JP" altLang="en-US"/>
          </a:p>
        </p:txBody>
      </p:sp>
      <p:sp>
        <p:nvSpPr>
          <p:cNvPr id="8" name="フッター プレースホルダー 7">
            <a:extLst>
              <a:ext uri="{FF2B5EF4-FFF2-40B4-BE49-F238E27FC236}">
                <a16:creationId xmlns:a16="http://schemas.microsoft.com/office/drawing/2014/main" id="{E879412E-1953-37CB-8715-C7730900C742}"/>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782F2E08-0EFD-9AF8-9DC5-EFF8DAB3C40C}"/>
              </a:ext>
            </a:extLst>
          </p:cNvPr>
          <p:cNvSpPr>
            <a:spLocks noGrp="1"/>
          </p:cNvSpPr>
          <p:nvPr>
            <p:ph type="sldNum" sz="quarter" idx="12"/>
          </p:nvPr>
        </p:nvSpPr>
        <p:spPr/>
        <p:txBody>
          <a:bodyPr/>
          <a:lstStyle/>
          <a:p>
            <a:fld id="{75044308-E23C-4D2A-86FF-54FD14EB73B0}" type="slidenum">
              <a:rPr kumimoji="1" lang="ja-JP" altLang="en-US" smtClean="0"/>
              <a:t>‹#›</a:t>
            </a:fld>
            <a:endParaRPr kumimoji="1" lang="ja-JP" altLang="en-US"/>
          </a:p>
        </p:txBody>
      </p:sp>
    </p:spTree>
    <p:extLst>
      <p:ext uri="{BB962C8B-B14F-4D97-AF65-F5344CB8AC3E}">
        <p14:creationId xmlns:p14="http://schemas.microsoft.com/office/powerpoint/2010/main" val="30397427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383C32C-B767-2FFB-8E04-80920BC9818A}"/>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CEFC7C71-7747-BAEF-D298-73C0A72E2518}"/>
              </a:ext>
            </a:extLst>
          </p:cNvPr>
          <p:cNvSpPr>
            <a:spLocks noGrp="1"/>
          </p:cNvSpPr>
          <p:nvPr>
            <p:ph type="dt" sz="half" idx="10"/>
          </p:nvPr>
        </p:nvSpPr>
        <p:spPr/>
        <p:txBody>
          <a:bodyPr/>
          <a:lstStyle/>
          <a:p>
            <a:fld id="{8D4635A2-4551-4EDB-854C-145883398B0E}" type="datetimeFigureOut">
              <a:rPr kumimoji="1" lang="ja-JP" altLang="en-US" smtClean="0"/>
              <a:t>2024/7/16</a:t>
            </a:fld>
            <a:endParaRPr kumimoji="1" lang="ja-JP" altLang="en-US"/>
          </a:p>
        </p:txBody>
      </p:sp>
      <p:sp>
        <p:nvSpPr>
          <p:cNvPr id="4" name="フッター プレースホルダー 3">
            <a:extLst>
              <a:ext uri="{FF2B5EF4-FFF2-40B4-BE49-F238E27FC236}">
                <a16:creationId xmlns:a16="http://schemas.microsoft.com/office/drawing/2014/main" id="{20FC3C97-2F91-7E81-DDD8-8A8A2C770598}"/>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701B6B72-BA59-ABDF-306C-49EE909FDD08}"/>
              </a:ext>
            </a:extLst>
          </p:cNvPr>
          <p:cNvSpPr>
            <a:spLocks noGrp="1"/>
          </p:cNvSpPr>
          <p:nvPr>
            <p:ph type="sldNum" sz="quarter" idx="12"/>
          </p:nvPr>
        </p:nvSpPr>
        <p:spPr/>
        <p:txBody>
          <a:bodyPr/>
          <a:lstStyle/>
          <a:p>
            <a:fld id="{75044308-E23C-4D2A-86FF-54FD14EB73B0}" type="slidenum">
              <a:rPr kumimoji="1" lang="ja-JP" altLang="en-US" smtClean="0"/>
              <a:t>‹#›</a:t>
            </a:fld>
            <a:endParaRPr kumimoji="1" lang="ja-JP" altLang="en-US"/>
          </a:p>
        </p:txBody>
      </p:sp>
    </p:spTree>
    <p:extLst>
      <p:ext uri="{BB962C8B-B14F-4D97-AF65-F5344CB8AC3E}">
        <p14:creationId xmlns:p14="http://schemas.microsoft.com/office/powerpoint/2010/main" val="29176058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20FDB70D-9709-ACB7-4C0B-64EAB57B110F}"/>
              </a:ext>
            </a:extLst>
          </p:cNvPr>
          <p:cNvSpPr>
            <a:spLocks noGrp="1"/>
          </p:cNvSpPr>
          <p:nvPr>
            <p:ph type="dt" sz="half" idx="10"/>
          </p:nvPr>
        </p:nvSpPr>
        <p:spPr/>
        <p:txBody>
          <a:bodyPr/>
          <a:lstStyle/>
          <a:p>
            <a:fld id="{8D4635A2-4551-4EDB-854C-145883398B0E}" type="datetimeFigureOut">
              <a:rPr kumimoji="1" lang="ja-JP" altLang="en-US" smtClean="0"/>
              <a:t>2024/7/16</a:t>
            </a:fld>
            <a:endParaRPr kumimoji="1" lang="ja-JP" altLang="en-US"/>
          </a:p>
        </p:txBody>
      </p:sp>
      <p:sp>
        <p:nvSpPr>
          <p:cNvPr id="3" name="フッター プレースホルダー 2">
            <a:extLst>
              <a:ext uri="{FF2B5EF4-FFF2-40B4-BE49-F238E27FC236}">
                <a16:creationId xmlns:a16="http://schemas.microsoft.com/office/drawing/2014/main" id="{07D1D430-7508-41D7-E19D-D72DD924CE4E}"/>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09378F3A-C34A-1892-C16B-EB7762187E34}"/>
              </a:ext>
            </a:extLst>
          </p:cNvPr>
          <p:cNvSpPr>
            <a:spLocks noGrp="1"/>
          </p:cNvSpPr>
          <p:nvPr>
            <p:ph type="sldNum" sz="quarter" idx="12"/>
          </p:nvPr>
        </p:nvSpPr>
        <p:spPr/>
        <p:txBody>
          <a:bodyPr/>
          <a:lstStyle/>
          <a:p>
            <a:fld id="{75044308-E23C-4D2A-86FF-54FD14EB73B0}" type="slidenum">
              <a:rPr kumimoji="1" lang="ja-JP" altLang="en-US" smtClean="0"/>
              <a:t>‹#›</a:t>
            </a:fld>
            <a:endParaRPr kumimoji="1" lang="ja-JP" altLang="en-US"/>
          </a:p>
        </p:txBody>
      </p:sp>
    </p:spTree>
    <p:extLst>
      <p:ext uri="{BB962C8B-B14F-4D97-AF65-F5344CB8AC3E}">
        <p14:creationId xmlns:p14="http://schemas.microsoft.com/office/powerpoint/2010/main" val="7623920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B698211-6BD4-F3BE-105D-510BBE44FAFE}"/>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D838B2F2-209A-089D-79F2-15088F59FFE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39EAAFFB-0629-05E0-9B82-09CF178A931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D293EFF8-659A-EE94-EF5D-302DC8C18527}"/>
              </a:ext>
            </a:extLst>
          </p:cNvPr>
          <p:cNvSpPr>
            <a:spLocks noGrp="1"/>
          </p:cNvSpPr>
          <p:nvPr>
            <p:ph type="dt" sz="half" idx="10"/>
          </p:nvPr>
        </p:nvSpPr>
        <p:spPr/>
        <p:txBody>
          <a:bodyPr/>
          <a:lstStyle/>
          <a:p>
            <a:fld id="{8D4635A2-4551-4EDB-854C-145883398B0E}" type="datetimeFigureOut">
              <a:rPr kumimoji="1" lang="ja-JP" altLang="en-US" smtClean="0"/>
              <a:t>2024/7/16</a:t>
            </a:fld>
            <a:endParaRPr kumimoji="1" lang="ja-JP" altLang="en-US"/>
          </a:p>
        </p:txBody>
      </p:sp>
      <p:sp>
        <p:nvSpPr>
          <p:cNvPr id="6" name="フッター プレースホルダー 5">
            <a:extLst>
              <a:ext uri="{FF2B5EF4-FFF2-40B4-BE49-F238E27FC236}">
                <a16:creationId xmlns:a16="http://schemas.microsoft.com/office/drawing/2014/main" id="{5F921C09-09BD-19BE-80DB-B118B1A1BA29}"/>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9A372779-F1D7-14E0-0F7B-92277703F5AB}"/>
              </a:ext>
            </a:extLst>
          </p:cNvPr>
          <p:cNvSpPr>
            <a:spLocks noGrp="1"/>
          </p:cNvSpPr>
          <p:nvPr>
            <p:ph type="sldNum" sz="quarter" idx="12"/>
          </p:nvPr>
        </p:nvSpPr>
        <p:spPr/>
        <p:txBody>
          <a:bodyPr/>
          <a:lstStyle/>
          <a:p>
            <a:fld id="{75044308-E23C-4D2A-86FF-54FD14EB73B0}" type="slidenum">
              <a:rPr kumimoji="1" lang="ja-JP" altLang="en-US" smtClean="0"/>
              <a:t>‹#›</a:t>
            </a:fld>
            <a:endParaRPr kumimoji="1" lang="ja-JP" altLang="en-US"/>
          </a:p>
        </p:txBody>
      </p:sp>
    </p:spTree>
    <p:extLst>
      <p:ext uri="{BB962C8B-B14F-4D97-AF65-F5344CB8AC3E}">
        <p14:creationId xmlns:p14="http://schemas.microsoft.com/office/powerpoint/2010/main" val="10122866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5819251-956F-E10D-3526-AEC4EE2BF4C9}"/>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6BDF9EEB-A4B3-FA27-1B7D-CAEDC3AA6B1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7AFF433F-95C8-2208-D09C-A01A5E11A72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CD89320E-728E-5F8D-A2E3-0CF13D0F8169}"/>
              </a:ext>
            </a:extLst>
          </p:cNvPr>
          <p:cNvSpPr>
            <a:spLocks noGrp="1"/>
          </p:cNvSpPr>
          <p:nvPr>
            <p:ph type="dt" sz="half" idx="10"/>
          </p:nvPr>
        </p:nvSpPr>
        <p:spPr/>
        <p:txBody>
          <a:bodyPr/>
          <a:lstStyle/>
          <a:p>
            <a:fld id="{8D4635A2-4551-4EDB-854C-145883398B0E}" type="datetimeFigureOut">
              <a:rPr kumimoji="1" lang="ja-JP" altLang="en-US" smtClean="0"/>
              <a:t>2024/7/16</a:t>
            </a:fld>
            <a:endParaRPr kumimoji="1" lang="ja-JP" altLang="en-US"/>
          </a:p>
        </p:txBody>
      </p:sp>
      <p:sp>
        <p:nvSpPr>
          <p:cNvPr id="6" name="フッター プレースホルダー 5">
            <a:extLst>
              <a:ext uri="{FF2B5EF4-FFF2-40B4-BE49-F238E27FC236}">
                <a16:creationId xmlns:a16="http://schemas.microsoft.com/office/drawing/2014/main" id="{C7213739-EA8A-B5CC-591C-18158951BE02}"/>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B55CA0BF-8FB8-BEF2-8B32-9913C3D22F0C}"/>
              </a:ext>
            </a:extLst>
          </p:cNvPr>
          <p:cNvSpPr>
            <a:spLocks noGrp="1"/>
          </p:cNvSpPr>
          <p:nvPr>
            <p:ph type="sldNum" sz="quarter" idx="12"/>
          </p:nvPr>
        </p:nvSpPr>
        <p:spPr/>
        <p:txBody>
          <a:bodyPr/>
          <a:lstStyle/>
          <a:p>
            <a:fld id="{75044308-E23C-4D2A-86FF-54FD14EB73B0}" type="slidenum">
              <a:rPr kumimoji="1" lang="ja-JP" altLang="en-US" smtClean="0"/>
              <a:t>‹#›</a:t>
            </a:fld>
            <a:endParaRPr kumimoji="1" lang="ja-JP" altLang="en-US"/>
          </a:p>
        </p:txBody>
      </p:sp>
    </p:spTree>
    <p:extLst>
      <p:ext uri="{BB962C8B-B14F-4D97-AF65-F5344CB8AC3E}">
        <p14:creationId xmlns:p14="http://schemas.microsoft.com/office/powerpoint/2010/main" val="28664519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D464A79B-8FF0-3B24-AE77-11CCA3F644B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49B44086-9A6E-43BC-8D4B-4238D89E241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BCC5D34B-3FD0-5860-ED71-6FA3E8C4160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D4635A2-4551-4EDB-854C-145883398B0E}" type="datetimeFigureOut">
              <a:rPr kumimoji="1" lang="ja-JP" altLang="en-US" smtClean="0"/>
              <a:t>2024/7/16</a:t>
            </a:fld>
            <a:endParaRPr kumimoji="1" lang="ja-JP" altLang="en-US"/>
          </a:p>
        </p:txBody>
      </p:sp>
      <p:sp>
        <p:nvSpPr>
          <p:cNvPr id="5" name="フッター プレースホルダー 4">
            <a:extLst>
              <a:ext uri="{FF2B5EF4-FFF2-40B4-BE49-F238E27FC236}">
                <a16:creationId xmlns:a16="http://schemas.microsoft.com/office/drawing/2014/main" id="{9735A3DA-2834-AF14-54C9-3C5D461510C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7FFE5DE4-3622-48DB-A6DF-2086DE60853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75044308-E23C-4D2A-86FF-54FD14EB73B0}" type="slidenum">
              <a:rPr kumimoji="1" lang="ja-JP" altLang="en-US" smtClean="0"/>
              <a:t>‹#›</a:t>
            </a:fld>
            <a:endParaRPr kumimoji="1" lang="ja-JP" altLang="en-US"/>
          </a:p>
        </p:txBody>
      </p:sp>
    </p:spTree>
    <p:extLst>
      <p:ext uri="{BB962C8B-B14F-4D97-AF65-F5344CB8AC3E}">
        <p14:creationId xmlns:p14="http://schemas.microsoft.com/office/powerpoint/2010/main" val="38173854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3.svg"/></Relationships>
</file>

<file path=ppt/slides/_rels/slide6.xml.rels><?xml version="1.0" encoding="UTF-8" standalone="yes"?>
<Relationships xmlns="http://schemas.openxmlformats.org/package/2006/relationships"><Relationship Id="rId3" Type="http://schemas.openxmlformats.org/officeDocument/2006/relationships/hyperlink" Target="https://docs.flutter.dev/"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hyperlink" Target="https://qiita.com/K_Nemoto/items/1c563dfef8170476e7ba"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934F1179-B481-4F9E-BCA3-AFB972070F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ight Triangle 20">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EE04B5EB-F158-4507-90DD-BD23620C7C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7EA10C51-2409-C12C-0BF8-A42124CEF4ED}"/>
              </a:ext>
            </a:extLst>
          </p:cNvPr>
          <p:cNvSpPr>
            <a:spLocks noGrp="1"/>
          </p:cNvSpPr>
          <p:nvPr>
            <p:ph type="ctrTitle"/>
          </p:nvPr>
        </p:nvSpPr>
        <p:spPr>
          <a:xfrm>
            <a:off x="1285241" y="1008993"/>
            <a:ext cx="9231410" cy="3542045"/>
          </a:xfrm>
        </p:spPr>
        <p:txBody>
          <a:bodyPr anchor="b">
            <a:normAutofit/>
          </a:bodyPr>
          <a:lstStyle/>
          <a:p>
            <a:pPr algn="l"/>
            <a:r>
              <a:rPr kumimoji="1" lang="en-US" altLang="ja-JP" sz="11500"/>
              <a:t>TRPG</a:t>
            </a:r>
            <a:endParaRPr kumimoji="1" lang="ja-JP" altLang="en-US" sz="11500"/>
          </a:p>
        </p:txBody>
      </p:sp>
      <p:sp>
        <p:nvSpPr>
          <p:cNvPr id="3" name="字幕 2">
            <a:extLst>
              <a:ext uri="{FF2B5EF4-FFF2-40B4-BE49-F238E27FC236}">
                <a16:creationId xmlns:a16="http://schemas.microsoft.com/office/drawing/2014/main" id="{A8BE1431-F653-A53A-27A7-40929DC6B3C5}"/>
              </a:ext>
            </a:extLst>
          </p:cNvPr>
          <p:cNvSpPr>
            <a:spLocks noGrp="1"/>
          </p:cNvSpPr>
          <p:nvPr>
            <p:ph type="subTitle" idx="1"/>
          </p:nvPr>
        </p:nvSpPr>
        <p:spPr>
          <a:xfrm>
            <a:off x="1285241" y="4582814"/>
            <a:ext cx="7132335" cy="1312657"/>
          </a:xfrm>
        </p:spPr>
        <p:txBody>
          <a:bodyPr anchor="t">
            <a:normAutofit/>
          </a:bodyPr>
          <a:lstStyle/>
          <a:p>
            <a:pPr algn="l"/>
            <a:endParaRPr kumimoji="1" lang="ja-JP" altLang="en-US"/>
          </a:p>
        </p:txBody>
      </p:sp>
    </p:spTree>
    <p:extLst>
      <p:ext uri="{BB962C8B-B14F-4D97-AF65-F5344CB8AC3E}">
        <p14:creationId xmlns:p14="http://schemas.microsoft.com/office/powerpoint/2010/main" val="27989766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Slide Background">
            <a:extLst>
              <a:ext uri="{FF2B5EF4-FFF2-40B4-BE49-F238E27FC236}">
                <a16:creationId xmlns:a16="http://schemas.microsoft.com/office/drawing/2014/main" id="{7B1AB9FE-36F5-4FD1-9850-DB5C5AD482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9" name="Rectangle 38">
            <a:extLst>
              <a:ext uri="{FF2B5EF4-FFF2-40B4-BE49-F238E27FC236}">
                <a16:creationId xmlns:a16="http://schemas.microsoft.com/office/drawing/2014/main" id="{F489C2E0-4895-4B72-85EA-7EE9FAFFDC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486402"/>
            <a:ext cx="12192000" cy="1371598"/>
          </a:xfrm>
          <a:prstGeom prst="rect">
            <a:avLst/>
          </a:prstGeom>
          <a:ln>
            <a:noFill/>
          </a:ln>
          <a:effectLst>
            <a:outerShdw blurRad="254000" dist="114300" dir="20340000" sx="89000" sy="89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EFDB8454-C155-A6C1-E4B6-A45554281DC4}"/>
              </a:ext>
            </a:extLst>
          </p:cNvPr>
          <p:cNvSpPr>
            <a:spLocks noGrp="1"/>
          </p:cNvSpPr>
          <p:nvPr>
            <p:ph type="title"/>
          </p:nvPr>
        </p:nvSpPr>
        <p:spPr>
          <a:xfrm>
            <a:off x="601587" y="5665222"/>
            <a:ext cx="7015499" cy="852260"/>
          </a:xfrm>
        </p:spPr>
        <p:txBody>
          <a:bodyPr vert="horz" lIns="91440" tIns="45720" rIns="91440" bIns="45720" rtlCol="0" anchor="ctr">
            <a:normAutofit/>
          </a:bodyPr>
          <a:lstStyle/>
          <a:p>
            <a:r>
              <a:rPr lang="ja-JP" altLang="en-US" sz="3600" dirty="0"/>
              <a:t>キャラクター選択画面</a:t>
            </a:r>
            <a:endParaRPr kumimoji="1" lang="en-US" altLang="ja-JP" sz="3600" dirty="0"/>
          </a:p>
        </p:txBody>
      </p:sp>
      <p:sp>
        <p:nvSpPr>
          <p:cNvPr id="4" name="コンテンツ プレースホルダー 3">
            <a:extLst>
              <a:ext uri="{FF2B5EF4-FFF2-40B4-BE49-F238E27FC236}">
                <a16:creationId xmlns:a16="http://schemas.microsoft.com/office/drawing/2014/main" id="{4F27DE1E-874F-7FD8-EED4-BFFF7C176A73}"/>
              </a:ext>
            </a:extLst>
          </p:cNvPr>
          <p:cNvSpPr>
            <a:spLocks noGrp="1"/>
          </p:cNvSpPr>
          <p:nvPr>
            <p:ph idx="1"/>
          </p:nvPr>
        </p:nvSpPr>
        <p:spPr/>
        <p:txBody>
          <a:bodyPr/>
          <a:lstStyle/>
          <a:p>
            <a:endParaRPr lang="ja-JP" altLang="en-US"/>
          </a:p>
        </p:txBody>
      </p:sp>
      <p:pic>
        <p:nvPicPr>
          <p:cNvPr id="5" name="図 4">
            <a:extLst>
              <a:ext uri="{FF2B5EF4-FFF2-40B4-BE49-F238E27FC236}">
                <a16:creationId xmlns:a16="http://schemas.microsoft.com/office/drawing/2014/main" id="{D32E5C4F-72CB-2B5E-B038-268CC4F95ADA}"/>
              </a:ext>
            </a:extLst>
          </p:cNvPr>
          <p:cNvPicPr>
            <a:picLocks noChangeAspect="1"/>
          </p:cNvPicPr>
          <p:nvPr/>
        </p:nvPicPr>
        <p:blipFill>
          <a:blip r:embed="rId3"/>
          <a:stretch>
            <a:fillRect/>
          </a:stretch>
        </p:blipFill>
        <p:spPr>
          <a:xfrm>
            <a:off x="1219198" y="0"/>
            <a:ext cx="9753604" cy="5486402"/>
          </a:xfrm>
          <a:prstGeom prst="rect">
            <a:avLst/>
          </a:prstGeom>
        </p:spPr>
      </p:pic>
    </p:spTree>
    <p:extLst>
      <p:ext uri="{BB962C8B-B14F-4D97-AF65-F5344CB8AC3E}">
        <p14:creationId xmlns:p14="http://schemas.microsoft.com/office/powerpoint/2010/main" val="9562267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220ECEC-6254-711F-685C-2C747CBF30E2}"/>
              </a:ext>
            </a:extLst>
          </p:cNvPr>
          <p:cNvSpPr>
            <a:spLocks noGrp="1"/>
          </p:cNvSpPr>
          <p:nvPr>
            <p:ph type="ctrTitle"/>
          </p:nvPr>
        </p:nvSpPr>
        <p:spPr/>
        <p:txBody>
          <a:bodyPr/>
          <a:lstStyle/>
          <a:p>
            <a:r>
              <a:rPr kumimoji="1" lang="ja-JP" altLang="en-US" dirty="0"/>
              <a:t>キャラクター選択画面</a:t>
            </a:r>
          </a:p>
        </p:txBody>
      </p:sp>
      <p:sp>
        <p:nvSpPr>
          <p:cNvPr id="3" name="字幕 2">
            <a:extLst>
              <a:ext uri="{FF2B5EF4-FFF2-40B4-BE49-F238E27FC236}">
                <a16:creationId xmlns:a16="http://schemas.microsoft.com/office/drawing/2014/main" id="{81029D36-00C9-6918-3861-594B1DD3DA1E}"/>
              </a:ext>
            </a:extLst>
          </p:cNvPr>
          <p:cNvSpPr>
            <a:spLocks noGrp="1"/>
          </p:cNvSpPr>
          <p:nvPr>
            <p:ph type="subTitle" idx="1"/>
          </p:nvPr>
        </p:nvSpPr>
        <p:spPr/>
        <p:txBody>
          <a:bodyPr/>
          <a:lstStyle/>
          <a:p>
            <a:endParaRPr kumimoji="1" lang="ja-JP" altLang="en-US"/>
          </a:p>
        </p:txBody>
      </p:sp>
    </p:spTree>
    <p:extLst>
      <p:ext uri="{BB962C8B-B14F-4D97-AF65-F5344CB8AC3E}">
        <p14:creationId xmlns:p14="http://schemas.microsoft.com/office/powerpoint/2010/main" val="10965070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FA2C0FB-E78A-DCC7-48F5-4269664EDAFE}"/>
              </a:ext>
            </a:extLst>
          </p:cNvPr>
          <p:cNvSpPr>
            <a:spLocks noGrp="1"/>
          </p:cNvSpPr>
          <p:nvPr>
            <p:ph type="title"/>
          </p:nvPr>
        </p:nvSpPr>
        <p:spPr/>
        <p:txBody>
          <a:bodyPr/>
          <a:lstStyle/>
          <a:p>
            <a:r>
              <a:rPr lang="ja-JP" altLang="en-US" dirty="0"/>
              <a:t>ご清聴ありがとうございました</a:t>
            </a:r>
            <a:br>
              <a:rPr kumimoji="1" lang="en-US" altLang="ja-JP" dirty="0"/>
            </a:br>
            <a:endParaRPr kumimoji="1" lang="ja-JP" altLang="en-US" dirty="0"/>
          </a:p>
        </p:txBody>
      </p:sp>
      <p:sp>
        <p:nvSpPr>
          <p:cNvPr id="3" name="コンテンツ プレースホルダー 2">
            <a:extLst>
              <a:ext uri="{FF2B5EF4-FFF2-40B4-BE49-F238E27FC236}">
                <a16:creationId xmlns:a16="http://schemas.microsoft.com/office/drawing/2014/main" id="{9EEFF448-4561-7134-AF82-9E327BDB324E}"/>
              </a:ext>
            </a:extLst>
          </p:cNvPr>
          <p:cNvSpPr>
            <a:spLocks noGrp="1"/>
          </p:cNvSpPr>
          <p:nvPr>
            <p:ph idx="1"/>
          </p:nvPr>
        </p:nvSpPr>
        <p:spPr/>
        <p:txBody>
          <a:bodyPr/>
          <a:lstStyle/>
          <a:p>
            <a:endParaRPr kumimoji="1" lang="ja-JP" altLang="en-US" dirty="0"/>
          </a:p>
        </p:txBody>
      </p:sp>
    </p:spTree>
    <p:extLst>
      <p:ext uri="{BB962C8B-B14F-4D97-AF65-F5344CB8AC3E}">
        <p14:creationId xmlns:p14="http://schemas.microsoft.com/office/powerpoint/2010/main" val="22559739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6E9B3E6-E277-4D68-BA48-9CB43FFBD6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2" name="Rectangle 11">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3B602CA5-53B4-0210-7B9A-0B22179CC00F}"/>
              </a:ext>
            </a:extLst>
          </p:cNvPr>
          <p:cNvSpPr>
            <a:spLocks noGrp="1"/>
          </p:cNvSpPr>
          <p:nvPr>
            <p:ph type="title"/>
          </p:nvPr>
        </p:nvSpPr>
        <p:spPr>
          <a:xfrm>
            <a:off x="1043631" y="809898"/>
            <a:ext cx="10173010" cy="1554480"/>
          </a:xfrm>
        </p:spPr>
        <p:txBody>
          <a:bodyPr anchor="ctr">
            <a:normAutofit/>
          </a:bodyPr>
          <a:lstStyle/>
          <a:p>
            <a:r>
              <a:rPr kumimoji="1" lang="ja-JP" altLang="en-US" sz="4800"/>
              <a:t>何故この開発にしたか</a:t>
            </a:r>
          </a:p>
        </p:txBody>
      </p:sp>
      <p:cxnSp>
        <p:nvCxnSpPr>
          <p:cNvPr id="18" name="Straight Connector 17">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graphicFrame>
        <p:nvGraphicFramePr>
          <p:cNvPr id="5" name="コンテンツ プレースホルダー 2">
            <a:extLst>
              <a:ext uri="{FF2B5EF4-FFF2-40B4-BE49-F238E27FC236}">
                <a16:creationId xmlns:a16="http://schemas.microsoft.com/office/drawing/2014/main" id="{6316A7C0-2B86-34FD-7C02-186223F773F3}"/>
              </a:ext>
            </a:extLst>
          </p:cNvPr>
          <p:cNvGraphicFramePr>
            <a:graphicFrameLocks noGrp="1"/>
          </p:cNvGraphicFramePr>
          <p:nvPr>
            <p:ph idx="1"/>
            <p:extLst>
              <p:ext uri="{D42A27DB-BD31-4B8C-83A1-F6EECF244321}">
                <p14:modId xmlns:p14="http://schemas.microsoft.com/office/powerpoint/2010/main" val="488933350"/>
              </p:ext>
            </p:extLst>
          </p:nvPr>
        </p:nvGraphicFramePr>
        <p:xfrm>
          <a:off x="904602" y="3017519"/>
          <a:ext cx="10378440" cy="320990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779833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Triangle 9">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B53BF95A-AE5D-5136-D38E-BAEF9679D6C9}"/>
              </a:ext>
            </a:extLst>
          </p:cNvPr>
          <p:cNvSpPr>
            <a:spLocks noGrp="1"/>
          </p:cNvSpPr>
          <p:nvPr>
            <p:ph type="title"/>
          </p:nvPr>
        </p:nvSpPr>
        <p:spPr>
          <a:xfrm>
            <a:off x="1285240" y="1050595"/>
            <a:ext cx="8074815" cy="1618489"/>
          </a:xfrm>
        </p:spPr>
        <p:txBody>
          <a:bodyPr anchor="ctr">
            <a:normAutofit/>
          </a:bodyPr>
          <a:lstStyle/>
          <a:p>
            <a:r>
              <a:rPr kumimoji="1" lang="ja-JP" altLang="en-US" sz="7200" dirty="0"/>
              <a:t>開発内容</a:t>
            </a:r>
          </a:p>
        </p:txBody>
      </p:sp>
      <p:sp>
        <p:nvSpPr>
          <p:cNvPr id="3" name="コンテンツ プレースホルダー 2">
            <a:extLst>
              <a:ext uri="{FF2B5EF4-FFF2-40B4-BE49-F238E27FC236}">
                <a16:creationId xmlns:a16="http://schemas.microsoft.com/office/drawing/2014/main" id="{FEAAEEF5-077F-A8C0-CD23-C08BF30699B1}"/>
              </a:ext>
            </a:extLst>
          </p:cNvPr>
          <p:cNvSpPr>
            <a:spLocks noGrp="1"/>
          </p:cNvSpPr>
          <p:nvPr>
            <p:ph idx="1"/>
          </p:nvPr>
        </p:nvSpPr>
        <p:spPr>
          <a:xfrm>
            <a:off x="1285240" y="2969469"/>
            <a:ext cx="8074815" cy="2800395"/>
          </a:xfrm>
        </p:spPr>
        <p:txBody>
          <a:bodyPr anchor="t">
            <a:normAutofit/>
          </a:bodyPr>
          <a:lstStyle/>
          <a:p>
            <a:r>
              <a:rPr kumimoji="1" lang="ja-JP" altLang="en-US" sz="2400" dirty="0"/>
              <a:t>タイトル画面の実装</a:t>
            </a:r>
            <a:endParaRPr kumimoji="1" lang="en-US" altLang="ja-JP" sz="2400" dirty="0"/>
          </a:p>
          <a:p>
            <a:r>
              <a:rPr kumimoji="1" lang="ja-JP" altLang="en-US" sz="2400" dirty="0"/>
              <a:t>キャラクター選択画面の実装</a:t>
            </a:r>
            <a:endParaRPr lang="en-US" altLang="ja-JP" sz="2400" dirty="0"/>
          </a:p>
          <a:p>
            <a:r>
              <a:rPr kumimoji="1" lang="ja-JP" altLang="en-US" sz="2400" dirty="0"/>
              <a:t>キャラクターステータス画面の実装</a:t>
            </a:r>
            <a:endParaRPr kumimoji="1" lang="en-US" altLang="ja-JP" sz="2400" dirty="0"/>
          </a:p>
          <a:p>
            <a:endParaRPr lang="en-US" altLang="ja-JP" sz="2400" dirty="0"/>
          </a:p>
        </p:txBody>
      </p:sp>
    </p:spTree>
    <p:extLst>
      <p:ext uri="{BB962C8B-B14F-4D97-AF65-F5344CB8AC3E}">
        <p14:creationId xmlns:p14="http://schemas.microsoft.com/office/powerpoint/2010/main" val="39068155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A3E948F5-DED0-2197-2982-EDC9196CB303}"/>
              </a:ext>
            </a:extLst>
          </p:cNvPr>
          <p:cNvSpPr>
            <a:spLocks noGrp="1"/>
          </p:cNvSpPr>
          <p:nvPr>
            <p:ph type="title"/>
          </p:nvPr>
        </p:nvSpPr>
        <p:spPr>
          <a:xfrm>
            <a:off x="6892119" y="891540"/>
            <a:ext cx="4589493" cy="1578308"/>
          </a:xfrm>
        </p:spPr>
        <p:txBody>
          <a:bodyPr>
            <a:normAutofit/>
          </a:bodyPr>
          <a:lstStyle/>
          <a:p>
            <a:r>
              <a:rPr kumimoji="1" lang="ja-JP" altLang="en-US" sz="4000"/>
              <a:t>開発環境</a:t>
            </a:r>
          </a:p>
        </p:txBody>
      </p:sp>
      <p:pic>
        <p:nvPicPr>
          <p:cNvPr id="5" name="Picture 4" descr="CPU with binary numbers and blueprint">
            <a:extLst>
              <a:ext uri="{FF2B5EF4-FFF2-40B4-BE49-F238E27FC236}">
                <a16:creationId xmlns:a16="http://schemas.microsoft.com/office/drawing/2014/main" id="{855CEEAC-ED23-87DB-22F7-8DA40FBBCBF0}"/>
              </a:ext>
            </a:extLst>
          </p:cNvPr>
          <p:cNvPicPr>
            <a:picLocks noChangeAspect="1"/>
          </p:cNvPicPr>
          <p:nvPr/>
        </p:nvPicPr>
        <p:blipFill rotWithShape="1">
          <a:blip r:embed="rId3"/>
          <a:srcRect l="24929" r="19029"/>
          <a:stretch/>
        </p:blipFill>
        <p:spPr>
          <a:xfrm>
            <a:off x="1" y="10"/>
            <a:ext cx="6832674" cy="6857990"/>
          </a:xfrm>
          <a:custGeom>
            <a:avLst/>
            <a:gdLst/>
            <a:ahLst/>
            <a:cxnLst/>
            <a:rect l="l" t="t" r="r" b="b"/>
            <a:pathLst>
              <a:path w="6832674" h="6858000">
                <a:moveTo>
                  <a:pt x="0" y="0"/>
                </a:moveTo>
                <a:lnTo>
                  <a:pt x="6832674" y="0"/>
                </a:lnTo>
                <a:lnTo>
                  <a:pt x="6749707" y="183520"/>
                </a:lnTo>
                <a:cubicBezTo>
                  <a:pt x="6327787" y="1181050"/>
                  <a:pt x="6094475" y="2277779"/>
                  <a:pt x="6094475" y="3429000"/>
                </a:cubicBezTo>
                <a:cubicBezTo>
                  <a:pt x="6094475" y="4580222"/>
                  <a:pt x="6327787" y="5676950"/>
                  <a:pt x="6749707" y="6674481"/>
                </a:cubicBezTo>
                <a:lnTo>
                  <a:pt x="6832674" y="6858000"/>
                </a:lnTo>
                <a:lnTo>
                  <a:pt x="0" y="6858000"/>
                </a:lnTo>
                <a:close/>
              </a:path>
            </a:pathLst>
          </a:custGeom>
        </p:spPr>
      </p:pic>
      <p:sp>
        <p:nvSpPr>
          <p:cNvPr id="3" name="コンテンツ プレースホルダー 2">
            <a:extLst>
              <a:ext uri="{FF2B5EF4-FFF2-40B4-BE49-F238E27FC236}">
                <a16:creationId xmlns:a16="http://schemas.microsoft.com/office/drawing/2014/main" id="{ED49CB6B-B9F6-436F-2018-5D851C85439D}"/>
              </a:ext>
            </a:extLst>
          </p:cNvPr>
          <p:cNvSpPr>
            <a:spLocks noGrp="1"/>
          </p:cNvSpPr>
          <p:nvPr>
            <p:ph idx="1"/>
          </p:nvPr>
        </p:nvSpPr>
        <p:spPr>
          <a:xfrm>
            <a:off x="6892119" y="2630161"/>
            <a:ext cx="4589491" cy="3332489"/>
          </a:xfrm>
        </p:spPr>
        <p:txBody>
          <a:bodyPr>
            <a:normAutofit/>
          </a:bodyPr>
          <a:lstStyle/>
          <a:p>
            <a:r>
              <a:rPr kumimoji="1" lang="en-US" altLang="ja-JP" sz="2000" dirty="0"/>
              <a:t>Flutter</a:t>
            </a:r>
            <a:r>
              <a:rPr kumimoji="1" lang="ja-JP" altLang="en-US" sz="2000" dirty="0"/>
              <a:t>　</a:t>
            </a:r>
            <a:r>
              <a:rPr kumimoji="1" lang="en-US" altLang="ja-JP" sz="2000" dirty="0"/>
              <a:t>SDK</a:t>
            </a:r>
          </a:p>
          <a:p>
            <a:r>
              <a:rPr lang="en-US" altLang="ja-JP" sz="2000" dirty="0"/>
              <a:t>Dart SDK</a:t>
            </a:r>
          </a:p>
          <a:p>
            <a:r>
              <a:rPr kumimoji="1" lang="en-US" altLang="ja-JP" sz="2000" dirty="0"/>
              <a:t>Visual Studio Code</a:t>
            </a:r>
          </a:p>
          <a:p>
            <a:r>
              <a:rPr lang="en-US" altLang="ja-JP" sz="2000" dirty="0"/>
              <a:t>Android Studio</a:t>
            </a:r>
          </a:p>
          <a:p>
            <a:pPr marL="0" indent="0">
              <a:buNone/>
            </a:pPr>
            <a:r>
              <a:rPr lang="ja-JP" altLang="en-US" sz="2000" dirty="0"/>
              <a:t>バージョン</a:t>
            </a:r>
            <a:endParaRPr lang="en-US" altLang="ja-JP" sz="2000" dirty="0"/>
          </a:p>
          <a:p>
            <a:r>
              <a:rPr lang="en-US" altLang="ja-JP" sz="2000" dirty="0"/>
              <a:t>Flutter : 3.22.2</a:t>
            </a:r>
          </a:p>
          <a:p>
            <a:r>
              <a:rPr lang="en-US" altLang="ja-JP" sz="2000" dirty="0"/>
              <a:t>Dart : 3.4.3</a:t>
            </a:r>
          </a:p>
          <a:p>
            <a:endParaRPr lang="en-US" altLang="ja-JP" sz="2000" dirty="0"/>
          </a:p>
        </p:txBody>
      </p:sp>
    </p:spTree>
    <p:extLst>
      <p:ext uri="{BB962C8B-B14F-4D97-AF65-F5344CB8AC3E}">
        <p14:creationId xmlns:p14="http://schemas.microsoft.com/office/powerpoint/2010/main" val="19322558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EDDBB197-D710-4A4F-A9CA-FD2177498B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75D1CFA-2CDB-4B64-BD9F-85744E8DA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ACBD6D05-7416-3644-BB05-3033C82581F4}"/>
              </a:ext>
            </a:extLst>
          </p:cNvPr>
          <p:cNvSpPr>
            <a:spLocks noGrp="1"/>
          </p:cNvSpPr>
          <p:nvPr>
            <p:ph type="title"/>
          </p:nvPr>
        </p:nvSpPr>
        <p:spPr>
          <a:xfrm>
            <a:off x="804672" y="802955"/>
            <a:ext cx="4977976" cy="1454051"/>
          </a:xfrm>
        </p:spPr>
        <p:txBody>
          <a:bodyPr>
            <a:normAutofit/>
          </a:bodyPr>
          <a:lstStyle/>
          <a:p>
            <a:r>
              <a:rPr kumimoji="1" lang="ja-JP" altLang="en-US" sz="3600">
                <a:solidFill>
                  <a:schemeClr val="tx2"/>
                </a:solidFill>
              </a:rPr>
              <a:t>今回の開発について</a:t>
            </a:r>
          </a:p>
        </p:txBody>
      </p:sp>
      <p:sp>
        <p:nvSpPr>
          <p:cNvPr id="3" name="コンテンツ プレースホルダー 2">
            <a:extLst>
              <a:ext uri="{FF2B5EF4-FFF2-40B4-BE49-F238E27FC236}">
                <a16:creationId xmlns:a16="http://schemas.microsoft.com/office/drawing/2014/main" id="{215638A5-6A60-42D4-CE64-6DE01E9BDF61}"/>
              </a:ext>
            </a:extLst>
          </p:cNvPr>
          <p:cNvSpPr>
            <a:spLocks noGrp="1"/>
          </p:cNvSpPr>
          <p:nvPr>
            <p:ph idx="1"/>
          </p:nvPr>
        </p:nvSpPr>
        <p:spPr>
          <a:xfrm>
            <a:off x="804672" y="2421682"/>
            <a:ext cx="5612994" cy="3639289"/>
          </a:xfrm>
        </p:spPr>
        <p:txBody>
          <a:bodyPr anchor="ctr">
            <a:normAutofit/>
          </a:bodyPr>
          <a:lstStyle/>
          <a:p>
            <a:pPr marL="0" indent="0">
              <a:buNone/>
            </a:pPr>
            <a:r>
              <a:rPr kumimoji="1" lang="ja-JP" altLang="en-US" sz="1800" dirty="0">
                <a:solidFill>
                  <a:schemeClr val="tx2"/>
                </a:solidFill>
              </a:rPr>
              <a:t>この開発は</a:t>
            </a:r>
            <a:r>
              <a:rPr kumimoji="1" lang="en-US" altLang="ja-JP" sz="1800" dirty="0">
                <a:solidFill>
                  <a:schemeClr val="tx2"/>
                </a:solidFill>
              </a:rPr>
              <a:t>Geminiadvanced</a:t>
            </a:r>
            <a:r>
              <a:rPr lang="en-US" altLang="ja-JP" sz="1800" dirty="0">
                <a:solidFill>
                  <a:schemeClr val="tx2"/>
                </a:solidFill>
              </a:rPr>
              <a:t>(AI)</a:t>
            </a:r>
            <a:r>
              <a:rPr lang="ja-JP" altLang="en-US" sz="1800" dirty="0">
                <a:solidFill>
                  <a:schemeClr val="tx2"/>
                </a:solidFill>
              </a:rPr>
              <a:t>に大変お世話になりました。</a:t>
            </a:r>
            <a:endParaRPr lang="en-US" altLang="ja-JP" sz="1800" dirty="0">
              <a:solidFill>
                <a:schemeClr val="tx2"/>
              </a:solidFill>
            </a:endParaRPr>
          </a:p>
          <a:p>
            <a:pPr marL="0" indent="0">
              <a:buNone/>
            </a:pPr>
            <a:r>
              <a:rPr lang="ja-JP" altLang="en-US" sz="1800" dirty="0">
                <a:solidFill>
                  <a:schemeClr val="tx2"/>
                </a:solidFill>
              </a:rPr>
              <a:t>そこを踏まえて今回の開発の過程をまとめましたのでどうぞよろしくお願い致します。</a:t>
            </a:r>
            <a:endParaRPr lang="en-US" altLang="ja-JP" sz="1800" dirty="0">
              <a:solidFill>
                <a:schemeClr val="tx2"/>
              </a:solidFill>
            </a:endParaRPr>
          </a:p>
        </p:txBody>
      </p:sp>
      <p:grpSp>
        <p:nvGrpSpPr>
          <p:cNvPr id="14" name="Group 13">
            <a:extLst>
              <a:ext uri="{FF2B5EF4-FFF2-40B4-BE49-F238E27FC236}">
                <a16:creationId xmlns:a16="http://schemas.microsoft.com/office/drawing/2014/main" id="{25EE5136-01F1-466C-962D-BA9B4C6757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369897" y="0"/>
            <a:ext cx="5822103" cy="6685267"/>
            <a:chOff x="6357228" y="0"/>
            <a:chExt cx="5822103" cy="6685267"/>
          </a:xfrm>
        </p:grpSpPr>
        <p:sp>
          <p:nvSpPr>
            <p:cNvPr id="15" name="Freeform: Shape 14">
              <a:extLst>
                <a:ext uri="{FF2B5EF4-FFF2-40B4-BE49-F238E27FC236}">
                  <a16:creationId xmlns:a16="http://schemas.microsoft.com/office/drawing/2014/main" id="{E11D3AD4-AF9B-4EB5-8C7B-C45D173B4B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57228" y="0"/>
              <a:ext cx="5822102" cy="6685267"/>
            </a:xfrm>
            <a:custGeom>
              <a:avLst/>
              <a:gdLst>
                <a:gd name="connsiteX0" fmla="*/ 2605444 w 5822102"/>
                <a:gd name="connsiteY0" fmla="*/ 0 h 6685267"/>
                <a:gd name="connsiteX1" fmla="*/ 4757391 w 5822102"/>
                <a:gd name="connsiteY1" fmla="*/ 0 h 6685267"/>
                <a:gd name="connsiteX2" fmla="*/ 4913680 w 5822102"/>
                <a:gd name="connsiteY2" fmla="*/ 56274 h 6685267"/>
                <a:gd name="connsiteX3" fmla="*/ 5376238 w 5822102"/>
                <a:gd name="connsiteY3" fmla="*/ 282027 h 6685267"/>
                <a:gd name="connsiteX4" fmla="*/ 5658024 w 5822102"/>
                <a:gd name="connsiteY4" fmla="*/ 471014 h 6685267"/>
                <a:gd name="connsiteX5" fmla="*/ 5822102 w 5822102"/>
                <a:gd name="connsiteY5" fmla="*/ 609109 h 6685267"/>
                <a:gd name="connsiteX6" fmla="*/ 5822102 w 5822102"/>
                <a:gd name="connsiteY6" fmla="*/ 760697 h 6685267"/>
                <a:gd name="connsiteX7" fmla="*/ 5707785 w 5822102"/>
                <a:gd name="connsiteY7" fmla="*/ 666601 h 6685267"/>
                <a:gd name="connsiteX8" fmla="*/ 5577306 w 5822102"/>
                <a:gd name="connsiteY8" fmla="*/ 571666 h 6685267"/>
                <a:gd name="connsiteX9" fmla="*/ 5298630 w 5822102"/>
                <a:gd name="connsiteY9" fmla="*/ 407449 h 6685267"/>
                <a:gd name="connsiteX10" fmla="*/ 4690768 w 5822102"/>
                <a:gd name="connsiteY10" fmla="*/ 184979 h 6685267"/>
                <a:gd name="connsiteX11" fmla="*/ 4048577 w 5822102"/>
                <a:gd name="connsiteY11" fmla="*/ 99280 h 6685267"/>
                <a:gd name="connsiteX12" fmla="*/ 3405404 w 5822102"/>
                <a:gd name="connsiteY12" fmla="*/ 131937 h 6685267"/>
                <a:gd name="connsiteX13" fmla="*/ 3089702 w 5822102"/>
                <a:gd name="connsiteY13" fmla="*/ 190190 h 6685267"/>
                <a:gd name="connsiteX14" fmla="*/ 2780132 w 5822102"/>
                <a:gd name="connsiteY14" fmla="*/ 273457 h 6685267"/>
                <a:gd name="connsiteX15" fmla="*/ 2478040 w 5822102"/>
                <a:gd name="connsiteY15" fmla="*/ 379654 h 6685267"/>
                <a:gd name="connsiteX16" fmla="*/ 2184897 w 5822102"/>
                <a:gd name="connsiteY16" fmla="*/ 507972 h 6685267"/>
                <a:gd name="connsiteX17" fmla="*/ 1629141 w 5822102"/>
                <a:gd name="connsiteY17" fmla="*/ 823205 h 6685267"/>
                <a:gd name="connsiteX18" fmla="*/ 1497711 w 5822102"/>
                <a:gd name="connsiteY18" fmla="*/ 914000 h 6685267"/>
                <a:gd name="connsiteX19" fmla="*/ 1433099 w 5822102"/>
                <a:gd name="connsiteY19" fmla="*/ 960903 h 6685267"/>
                <a:gd name="connsiteX20" fmla="*/ 1369346 w 5822102"/>
                <a:gd name="connsiteY20" fmla="*/ 1008963 h 6685267"/>
                <a:gd name="connsiteX21" fmla="*/ 1123406 w 5822102"/>
                <a:gd name="connsiteY21" fmla="*/ 1212905 h 6685267"/>
                <a:gd name="connsiteX22" fmla="*/ 684367 w 5822102"/>
                <a:gd name="connsiteY22" fmla="*/ 1675564 h 6685267"/>
                <a:gd name="connsiteX23" fmla="*/ 497153 w 5822102"/>
                <a:gd name="connsiteY23" fmla="*/ 1933588 h 6685267"/>
                <a:gd name="connsiteX24" fmla="*/ 337770 w 5822102"/>
                <a:gd name="connsiteY24" fmla="*/ 2208983 h 6685267"/>
                <a:gd name="connsiteX25" fmla="*/ 302461 w 5822102"/>
                <a:gd name="connsiteY25" fmla="*/ 2280207 h 6685267"/>
                <a:gd name="connsiteX26" fmla="*/ 285296 w 5822102"/>
                <a:gd name="connsiteY26" fmla="*/ 2316107 h 6685267"/>
                <a:gd name="connsiteX27" fmla="*/ 268991 w 5822102"/>
                <a:gd name="connsiteY27" fmla="*/ 2352355 h 6685267"/>
                <a:gd name="connsiteX28" fmla="*/ 237849 w 5822102"/>
                <a:gd name="connsiteY28" fmla="*/ 2425432 h 6685267"/>
                <a:gd name="connsiteX29" fmla="*/ 208670 w 5822102"/>
                <a:gd name="connsiteY29" fmla="*/ 2499319 h 6685267"/>
                <a:gd name="connsiteX30" fmla="*/ 113775 w 5822102"/>
                <a:gd name="connsiteY30" fmla="*/ 2801929 h 6685267"/>
                <a:gd name="connsiteX31" fmla="*/ 36781 w 5822102"/>
                <a:gd name="connsiteY31" fmla="*/ 3428922 h 6685267"/>
                <a:gd name="connsiteX32" fmla="*/ 69148 w 5822102"/>
                <a:gd name="connsiteY32" fmla="*/ 3741955 h 6685267"/>
                <a:gd name="connsiteX33" fmla="*/ 167966 w 5822102"/>
                <a:gd name="connsiteY33" fmla="*/ 4041323 h 6685267"/>
                <a:gd name="connsiteX34" fmla="*/ 202049 w 5822102"/>
                <a:gd name="connsiteY34" fmla="*/ 4112894 h 6685267"/>
                <a:gd name="connsiteX35" fmla="*/ 239933 w 5822102"/>
                <a:gd name="connsiteY35" fmla="*/ 4182843 h 6685267"/>
                <a:gd name="connsiteX36" fmla="*/ 323916 w 5822102"/>
                <a:gd name="connsiteY36" fmla="*/ 4318456 h 6685267"/>
                <a:gd name="connsiteX37" fmla="*/ 416604 w 5822102"/>
                <a:gd name="connsiteY37" fmla="*/ 4449436 h 6685267"/>
                <a:gd name="connsiteX38" fmla="*/ 515911 w 5822102"/>
                <a:gd name="connsiteY38" fmla="*/ 4576711 h 6685267"/>
                <a:gd name="connsiteX39" fmla="*/ 722619 w 5822102"/>
                <a:gd name="connsiteY39" fmla="*/ 4828482 h 6685267"/>
                <a:gd name="connsiteX40" fmla="*/ 825972 w 5822102"/>
                <a:gd name="connsiteY40" fmla="*/ 4956104 h 6685267"/>
                <a:gd name="connsiteX41" fmla="*/ 926506 w 5822102"/>
                <a:gd name="connsiteY41" fmla="*/ 5085347 h 6685267"/>
                <a:gd name="connsiteX42" fmla="*/ 1027040 w 5822102"/>
                <a:gd name="connsiteY42" fmla="*/ 5210191 h 6685267"/>
                <a:gd name="connsiteX43" fmla="*/ 1132110 w 5822102"/>
                <a:gd name="connsiteY43" fmla="*/ 5330748 h 6685267"/>
                <a:gd name="connsiteX44" fmla="*/ 1354880 w 5822102"/>
                <a:gd name="connsiteY44" fmla="*/ 5558083 h 6685267"/>
                <a:gd name="connsiteX45" fmla="*/ 1855220 w 5822102"/>
                <a:gd name="connsiteY45" fmla="*/ 5937591 h 6685267"/>
                <a:gd name="connsiteX46" fmla="*/ 2131810 w 5822102"/>
                <a:gd name="connsiteY46" fmla="*/ 6080268 h 6685267"/>
                <a:gd name="connsiteX47" fmla="*/ 2423726 w 5822102"/>
                <a:gd name="connsiteY47" fmla="*/ 6188087 h 6685267"/>
                <a:gd name="connsiteX48" fmla="*/ 2727780 w 5822102"/>
                <a:gd name="connsiteY48" fmla="*/ 6262552 h 6685267"/>
                <a:gd name="connsiteX49" fmla="*/ 3041276 w 5822102"/>
                <a:gd name="connsiteY49" fmla="*/ 6304245 h 6685267"/>
                <a:gd name="connsiteX50" fmla="*/ 3360532 w 5822102"/>
                <a:gd name="connsiteY50" fmla="*/ 6317331 h 6685267"/>
                <a:gd name="connsiteX51" fmla="*/ 3439855 w 5822102"/>
                <a:gd name="connsiteY51" fmla="*/ 6316751 h 6685267"/>
                <a:gd name="connsiteX52" fmla="*/ 3478721 w 5822102"/>
                <a:gd name="connsiteY52" fmla="*/ 6315826 h 6685267"/>
                <a:gd name="connsiteX53" fmla="*/ 3517463 w 5822102"/>
                <a:gd name="connsiteY53" fmla="*/ 6313971 h 6685267"/>
                <a:gd name="connsiteX54" fmla="*/ 3671452 w 5822102"/>
                <a:gd name="connsiteY54" fmla="*/ 6301233 h 6685267"/>
                <a:gd name="connsiteX55" fmla="*/ 4265460 w 5822102"/>
                <a:gd name="connsiteY55" fmla="*/ 6149638 h 6685267"/>
                <a:gd name="connsiteX56" fmla="*/ 4546587 w 5822102"/>
                <a:gd name="connsiteY56" fmla="*/ 6018079 h 6685267"/>
                <a:gd name="connsiteX57" fmla="*/ 4818030 w 5822102"/>
                <a:gd name="connsiteY57" fmla="*/ 5858029 h 6685267"/>
                <a:gd name="connsiteX58" fmla="*/ 5081870 w 5822102"/>
                <a:gd name="connsiteY58" fmla="*/ 5676903 h 6685267"/>
                <a:gd name="connsiteX59" fmla="*/ 5212073 w 5822102"/>
                <a:gd name="connsiteY59" fmla="*/ 5581013 h 6685267"/>
                <a:gd name="connsiteX60" fmla="*/ 5343625 w 5822102"/>
                <a:gd name="connsiteY60" fmla="*/ 5481533 h 6685267"/>
                <a:gd name="connsiteX61" fmla="*/ 5610378 w 5822102"/>
                <a:gd name="connsiteY61" fmla="*/ 5284425 h 6685267"/>
                <a:gd name="connsiteX62" fmla="*/ 5822102 w 5822102"/>
                <a:gd name="connsiteY62" fmla="*/ 5126414 h 6685267"/>
                <a:gd name="connsiteX63" fmla="*/ 5822102 w 5822102"/>
                <a:gd name="connsiteY63" fmla="*/ 5556641 h 6685267"/>
                <a:gd name="connsiteX64" fmla="*/ 5576325 w 5822102"/>
                <a:gd name="connsiteY64" fmla="*/ 5749979 h 6685267"/>
                <a:gd name="connsiteX65" fmla="*/ 5447715 w 5822102"/>
                <a:gd name="connsiteY65" fmla="*/ 5852818 h 6685267"/>
                <a:gd name="connsiteX66" fmla="*/ 5315059 w 5822102"/>
                <a:gd name="connsiteY66" fmla="*/ 5956236 h 6685267"/>
                <a:gd name="connsiteX67" fmla="*/ 5038468 w 5822102"/>
                <a:gd name="connsiteY67" fmla="*/ 6155776 h 6685267"/>
                <a:gd name="connsiteX68" fmla="*/ 4741892 w 5822102"/>
                <a:gd name="connsiteY68" fmla="*/ 6338292 h 6685267"/>
                <a:gd name="connsiteX69" fmla="*/ 4420920 w 5822102"/>
                <a:gd name="connsiteY69" fmla="*/ 6492203 h 6685267"/>
                <a:gd name="connsiteX70" fmla="*/ 3717672 w 5822102"/>
                <a:gd name="connsiteY70" fmla="*/ 6670434 h 6685267"/>
                <a:gd name="connsiteX71" fmla="*/ 3535853 w 5822102"/>
                <a:gd name="connsiteY71" fmla="*/ 6683289 h 6685267"/>
                <a:gd name="connsiteX72" fmla="*/ 3490367 w 5822102"/>
                <a:gd name="connsiteY72" fmla="*/ 6684910 h 6685267"/>
                <a:gd name="connsiteX73" fmla="*/ 3445005 w 5822102"/>
                <a:gd name="connsiteY73" fmla="*/ 6685142 h 6685267"/>
                <a:gd name="connsiteX74" fmla="*/ 3355872 w 5822102"/>
                <a:gd name="connsiteY74" fmla="*/ 6684100 h 6685267"/>
                <a:gd name="connsiteX75" fmla="*/ 3179203 w 5822102"/>
                <a:gd name="connsiteY75" fmla="*/ 6677150 h 6685267"/>
                <a:gd name="connsiteX76" fmla="*/ 3002410 w 5822102"/>
                <a:gd name="connsiteY76" fmla="*/ 6661169 h 6685267"/>
                <a:gd name="connsiteX77" fmla="*/ 2650296 w 5822102"/>
                <a:gd name="connsiteY77" fmla="*/ 6604191 h 6685267"/>
                <a:gd name="connsiteX78" fmla="*/ 2306028 w 5822102"/>
                <a:gd name="connsiteY78" fmla="*/ 6505869 h 6685267"/>
                <a:gd name="connsiteX79" fmla="*/ 1978803 w 5822102"/>
                <a:gd name="connsiteY79" fmla="*/ 6363307 h 6685267"/>
                <a:gd name="connsiteX80" fmla="*/ 1678428 w 5822102"/>
                <a:gd name="connsiteY80" fmla="*/ 6177779 h 6685267"/>
                <a:gd name="connsiteX81" fmla="*/ 1175880 w 5822102"/>
                <a:gd name="connsiteY81" fmla="*/ 5710373 h 6685267"/>
                <a:gd name="connsiteX82" fmla="*/ 971502 w 5822102"/>
                <a:gd name="connsiteY82" fmla="*/ 5445399 h 6685267"/>
                <a:gd name="connsiteX83" fmla="*/ 790909 w 5822102"/>
                <a:gd name="connsiteY83" fmla="*/ 5169078 h 6685267"/>
                <a:gd name="connsiteX84" fmla="*/ 706680 w 5822102"/>
                <a:gd name="connsiteY84" fmla="*/ 5031959 h 6685267"/>
                <a:gd name="connsiteX85" fmla="*/ 619143 w 5822102"/>
                <a:gd name="connsiteY85" fmla="*/ 4897157 h 6685267"/>
                <a:gd name="connsiteX86" fmla="*/ 436465 w 5822102"/>
                <a:gd name="connsiteY86" fmla="*/ 4628710 h 6685267"/>
                <a:gd name="connsiteX87" fmla="*/ 347088 w 5822102"/>
                <a:gd name="connsiteY87" fmla="*/ 4492171 h 6685267"/>
                <a:gd name="connsiteX88" fmla="*/ 262001 w 5822102"/>
                <a:gd name="connsiteY88" fmla="*/ 4352619 h 6685267"/>
                <a:gd name="connsiteX89" fmla="*/ 118679 w 5822102"/>
                <a:gd name="connsiteY89" fmla="*/ 4059853 h 6685267"/>
                <a:gd name="connsiteX90" fmla="*/ 28322 w 5822102"/>
                <a:gd name="connsiteY90" fmla="*/ 3749136 h 6685267"/>
                <a:gd name="connsiteX91" fmla="*/ 0 w 5822102"/>
                <a:gd name="connsiteY91" fmla="*/ 3428922 h 6685267"/>
                <a:gd name="connsiteX92" fmla="*/ 253052 w 5822102"/>
                <a:gd name="connsiteY92" fmla="*/ 2174356 h 6685267"/>
                <a:gd name="connsiteX93" fmla="*/ 389141 w 5822102"/>
                <a:gd name="connsiteY93" fmla="*/ 1877652 h 6685267"/>
                <a:gd name="connsiteX94" fmla="*/ 552079 w 5822102"/>
                <a:gd name="connsiteY94" fmla="*/ 1591834 h 6685267"/>
                <a:gd name="connsiteX95" fmla="*/ 954950 w 5822102"/>
                <a:gd name="connsiteY95" fmla="*/ 1061773 h 6685267"/>
                <a:gd name="connsiteX96" fmla="*/ 1192922 w 5822102"/>
                <a:gd name="connsiteY96" fmla="*/ 822626 h 6685267"/>
                <a:gd name="connsiteX97" fmla="*/ 1255939 w 5822102"/>
                <a:gd name="connsiteY97" fmla="*/ 765880 h 6685267"/>
                <a:gd name="connsiteX98" fmla="*/ 1320183 w 5822102"/>
                <a:gd name="connsiteY98" fmla="*/ 710291 h 6685267"/>
                <a:gd name="connsiteX99" fmla="*/ 1452961 w 5822102"/>
                <a:gd name="connsiteY99" fmla="*/ 603514 h 6685267"/>
                <a:gd name="connsiteX100" fmla="*/ 2033360 w 5822102"/>
                <a:gd name="connsiteY100" fmla="*/ 235818 h 6685267"/>
                <a:gd name="connsiteX101" fmla="*/ 2512513 w 5822102"/>
                <a:gd name="connsiteY101" fmla="*/ 30012 h 6685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5822102" h="6685267">
                  <a:moveTo>
                    <a:pt x="2605444" y="0"/>
                  </a:moveTo>
                  <a:lnTo>
                    <a:pt x="4757391" y="0"/>
                  </a:lnTo>
                  <a:lnTo>
                    <a:pt x="4913680" y="56274"/>
                  </a:lnTo>
                  <a:cubicBezTo>
                    <a:pt x="5074659" y="119278"/>
                    <a:pt x="5229483" y="195083"/>
                    <a:pt x="5376238" y="282027"/>
                  </a:cubicBezTo>
                  <a:cubicBezTo>
                    <a:pt x="5474014" y="340105"/>
                    <a:pt x="5568080" y="403280"/>
                    <a:pt x="5658024" y="471014"/>
                  </a:cubicBezTo>
                  <a:lnTo>
                    <a:pt x="5822102" y="609109"/>
                  </a:lnTo>
                  <a:lnTo>
                    <a:pt x="5822102" y="760697"/>
                  </a:lnTo>
                  <a:lnTo>
                    <a:pt x="5707785" y="666601"/>
                  </a:lnTo>
                  <a:cubicBezTo>
                    <a:pt x="5665273" y="633682"/>
                    <a:pt x="5621749" y="602008"/>
                    <a:pt x="5577306" y="571666"/>
                  </a:cubicBezTo>
                  <a:cubicBezTo>
                    <a:pt x="5487929" y="511562"/>
                    <a:pt x="5395118" y="456089"/>
                    <a:pt x="5298630" y="407449"/>
                  </a:cubicBezTo>
                  <a:cubicBezTo>
                    <a:pt x="5106266" y="309010"/>
                    <a:pt x="4901153" y="235355"/>
                    <a:pt x="4690768" y="184979"/>
                  </a:cubicBezTo>
                  <a:cubicBezTo>
                    <a:pt x="4480382" y="134486"/>
                    <a:pt x="4264724" y="106807"/>
                    <a:pt x="4048577" y="99280"/>
                  </a:cubicBezTo>
                  <a:cubicBezTo>
                    <a:pt x="3832182" y="90709"/>
                    <a:pt x="3617997" y="102290"/>
                    <a:pt x="3405404" y="131937"/>
                  </a:cubicBezTo>
                  <a:cubicBezTo>
                    <a:pt x="3299353" y="147340"/>
                    <a:pt x="3193915" y="166449"/>
                    <a:pt x="3089702" y="190190"/>
                  </a:cubicBezTo>
                  <a:cubicBezTo>
                    <a:pt x="2985491" y="214278"/>
                    <a:pt x="2882137" y="241725"/>
                    <a:pt x="2780132" y="273457"/>
                  </a:cubicBezTo>
                  <a:cubicBezTo>
                    <a:pt x="2678126" y="305073"/>
                    <a:pt x="2577348" y="340510"/>
                    <a:pt x="2478040" y="379654"/>
                  </a:cubicBezTo>
                  <a:cubicBezTo>
                    <a:pt x="2378854" y="418914"/>
                    <a:pt x="2281017" y="461763"/>
                    <a:pt x="2184897" y="507972"/>
                  </a:cubicBezTo>
                  <a:cubicBezTo>
                    <a:pt x="1992657" y="600271"/>
                    <a:pt x="1806791" y="705542"/>
                    <a:pt x="1629141" y="823205"/>
                  </a:cubicBezTo>
                  <a:cubicBezTo>
                    <a:pt x="1584882" y="852736"/>
                    <a:pt x="1540745" y="882731"/>
                    <a:pt x="1497711" y="914000"/>
                  </a:cubicBezTo>
                  <a:cubicBezTo>
                    <a:pt x="1475888" y="929286"/>
                    <a:pt x="1454555" y="945153"/>
                    <a:pt x="1433099" y="960903"/>
                  </a:cubicBezTo>
                  <a:cubicBezTo>
                    <a:pt x="1411521" y="976537"/>
                    <a:pt x="1390311" y="992634"/>
                    <a:pt x="1369346" y="1008963"/>
                  </a:cubicBezTo>
                  <a:cubicBezTo>
                    <a:pt x="1285119" y="1074165"/>
                    <a:pt x="1202730" y="1141797"/>
                    <a:pt x="1123406" y="1212905"/>
                  </a:cubicBezTo>
                  <a:cubicBezTo>
                    <a:pt x="964391" y="1354656"/>
                    <a:pt x="816900" y="1509261"/>
                    <a:pt x="684367" y="1675564"/>
                  </a:cubicBezTo>
                  <a:cubicBezTo>
                    <a:pt x="618161" y="1758716"/>
                    <a:pt x="555512" y="1844763"/>
                    <a:pt x="497153" y="1933588"/>
                  </a:cubicBezTo>
                  <a:cubicBezTo>
                    <a:pt x="439775" y="2022877"/>
                    <a:pt x="385584" y="2114367"/>
                    <a:pt x="337770" y="2208983"/>
                  </a:cubicBezTo>
                  <a:cubicBezTo>
                    <a:pt x="325388" y="2232493"/>
                    <a:pt x="313862" y="2256349"/>
                    <a:pt x="302461" y="2280207"/>
                  </a:cubicBezTo>
                  <a:lnTo>
                    <a:pt x="285296" y="2316107"/>
                  </a:lnTo>
                  <a:lnTo>
                    <a:pt x="268991" y="2352355"/>
                  </a:lnTo>
                  <a:cubicBezTo>
                    <a:pt x="258324" y="2376560"/>
                    <a:pt x="247535" y="2400764"/>
                    <a:pt x="237849" y="2425432"/>
                  </a:cubicBezTo>
                  <a:cubicBezTo>
                    <a:pt x="228163" y="2450099"/>
                    <a:pt x="217498" y="2474419"/>
                    <a:pt x="208670" y="2499319"/>
                  </a:cubicBezTo>
                  <a:cubicBezTo>
                    <a:pt x="170909" y="2598219"/>
                    <a:pt x="138908" y="2699206"/>
                    <a:pt x="113775" y="2801929"/>
                  </a:cubicBezTo>
                  <a:cubicBezTo>
                    <a:pt x="62773" y="3006911"/>
                    <a:pt x="36659" y="3217917"/>
                    <a:pt x="36781" y="3428922"/>
                  </a:cubicBezTo>
                  <a:cubicBezTo>
                    <a:pt x="37394" y="3534078"/>
                    <a:pt x="47816" y="3639001"/>
                    <a:pt x="69148" y="3741955"/>
                  </a:cubicBezTo>
                  <a:cubicBezTo>
                    <a:pt x="91585" y="3844679"/>
                    <a:pt x="124074" y="3945202"/>
                    <a:pt x="167966" y="4041323"/>
                  </a:cubicBezTo>
                  <a:cubicBezTo>
                    <a:pt x="178387" y="4065528"/>
                    <a:pt x="190525" y="4089153"/>
                    <a:pt x="202049" y="4112894"/>
                  </a:cubicBezTo>
                  <a:cubicBezTo>
                    <a:pt x="214555" y="4136288"/>
                    <a:pt x="226447" y="4159912"/>
                    <a:pt x="239933" y="4182843"/>
                  </a:cubicBezTo>
                  <a:cubicBezTo>
                    <a:pt x="265680" y="4229167"/>
                    <a:pt x="294368" y="4274101"/>
                    <a:pt x="323916" y="4318456"/>
                  </a:cubicBezTo>
                  <a:cubicBezTo>
                    <a:pt x="353341" y="4362927"/>
                    <a:pt x="384849" y="4406240"/>
                    <a:pt x="416604" y="4449436"/>
                  </a:cubicBezTo>
                  <a:cubicBezTo>
                    <a:pt x="448847" y="4492286"/>
                    <a:pt x="482319" y="4534557"/>
                    <a:pt x="515911" y="4576711"/>
                  </a:cubicBezTo>
                  <a:cubicBezTo>
                    <a:pt x="583219" y="4661137"/>
                    <a:pt x="653594" y="4743825"/>
                    <a:pt x="722619" y="4828482"/>
                  </a:cubicBezTo>
                  <a:cubicBezTo>
                    <a:pt x="757315" y="4870637"/>
                    <a:pt x="791889" y="4913138"/>
                    <a:pt x="825972" y="4956104"/>
                  </a:cubicBezTo>
                  <a:cubicBezTo>
                    <a:pt x="859934" y="4998722"/>
                    <a:pt x="893649" y="5044004"/>
                    <a:pt x="926506" y="5085347"/>
                  </a:cubicBezTo>
                  <a:cubicBezTo>
                    <a:pt x="959119" y="5127734"/>
                    <a:pt x="993324" y="5168847"/>
                    <a:pt x="1027040" y="5210191"/>
                  </a:cubicBezTo>
                  <a:cubicBezTo>
                    <a:pt x="1061737" y="5250840"/>
                    <a:pt x="1096188" y="5291488"/>
                    <a:pt x="1132110" y="5330748"/>
                  </a:cubicBezTo>
                  <a:cubicBezTo>
                    <a:pt x="1203465" y="5409731"/>
                    <a:pt x="1277639" y="5485818"/>
                    <a:pt x="1354880" y="5558083"/>
                  </a:cubicBezTo>
                  <a:cubicBezTo>
                    <a:pt x="1509603" y="5702266"/>
                    <a:pt x="1676588" y="5830930"/>
                    <a:pt x="1855220" y="5937591"/>
                  </a:cubicBezTo>
                  <a:cubicBezTo>
                    <a:pt x="1944720" y="5990632"/>
                    <a:pt x="2036549" y="6039272"/>
                    <a:pt x="2131810" y="6080268"/>
                  </a:cubicBezTo>
                  <a:cubicBezTo>
                    <a:pt x="2226460" y="6122423"/>
                    <a:pt x="2324173" y="6157977"/>
                    <a:pt x="2423726" y="6188087"/>
                  </a:cubicBezTo>
                  <a:cubicBezTo>
                    <a:pt x="2523280" y="6218313"/>
                    <a:pt x="2624794" y="6242749"/>
                    <a:pt x="2727780" y="6262552"/>
                  </a:cubicBezTo>
                  <a:cubicBezTo>
                    <a:pt x="2830890" y="6282008"/>
                    <a:pt x="2935714" y="6295326"/>
                    <a:pt x="3041276" y="6304245"/>
                  </a:cubicBezTo>
                  <a:cubicBezTo>
                    <a:pt x="3146836" y="6313277"/>
                    <a:pt x="3253499" y="6317215"/>
                    <a:pt x="3360532" y="6317331"/>
                  </a:cubicBezTo>
                  <a:cubicBezTo>
                    <a:pt x="3387259" y="6317331"/>
                    <a:pt x="3414354" y="6317794"/>
                    <a:pt x="3439855" y="6316751"/>
                  </a:cubicBezTo>
                  <a:lnTo>
                    <a:pt x="3478721" y="6315826"/>
                  </a:lnTo>
                  <a:lnTo>
                    <a:pt x="3517463" y="6313971"/>
                  </a:lnTo>
                  <a:cubicBezTo>
                    <a:pt x="3569078" y="6311772"/>
                    <a:pt x="3620449" y="6306907"/>
                    <a:pt x="3671452" y="6301233"/>
                  </a:cubicBezTo>
                  <a:cubicBezTo>
                    <a:pt x="3875707" y="6277608"/>
                    <a:pt x="4074445" y="6225841"/>
                    <a:pt x="4265460" y="6149638"/>
                  </a:cubicBezTo>
                  <a:cubicBezTo>
                    <a:pt x="4361212" y="6111884"/>
                    <a:pt x="4454636" y="6067065"/>
                    <a:pt x="4546587" y="6018079"/>
                  </a:cubicBezTo>
                  <a:cubicBezTo>
                    <a:pt x="4638662" y="5969322"/>
                    <a:pt x="4729020" y="5915240"/>
                    <a:pt x="4818030" y="5858029"/>
                  </a:cubicBezTo>
                  <a:cubicBezTo>
                    <a:pt x="4907038" y="5800703"/>
                    <a:pt x="4994577" y="5739672"/>
                    <a:pt x="5081870" y="5676903"/>
                  </a:cubicBezTo>
                  <a:cubicBezTo>
                    <a:pt x="5125392" y="5645519"/>
                    <a:pt x="5168794" y="5613324"/>
                    <a:pt x="5212073" y="5581013"/>
                  </a:cubicBezTo>
                  <a:lnTo>
                    <a:pt x="5343625" y="5481533"/>
                  </a:lnTo>
                  <a:cubicBezTo>
                    <a:pt x="5432696" y="5414768"/>
                    <a:pt x="5521951" y="5349452"/>
                    <a:pt x="5610378" y="5284425"/>
                  </a:cubicBezTo>
                  <a:lnTo>
                    <a:pt x="5822102" y="5126414"/>
                  </a:lnTo>
                  <a:lnTo>
                    <a:pt x="5822102" y="5556641"/>
                  </a:lnTo>
                  <a:lnTo>
                    <a:pt x="5576325" y="5749979"/>
                  </a:lnTo>
                  <a:lnTo>
                    <a:pt x="5447715" y="5852818"/>
                  </a:lnTo>
                  <a:cubicBezTo>
                    <a:pt x="5403945" y="5887445"/>
                    <a:pt x="5359932" y="5922073"/>
                    <a:pt x="5315059" y="5956236"/>
                  </a:cubicBezTo>
                  <a:cubicBezTo>
                    <a:pt x="5225682" y="6024680"/>
                    <a:pt x="5133976" y="6091734"/>
                    <a:pt x="5038468" y="6155776"/>
                  </a:cubicBezTo>
                  <a:cubicBezTo>
                    <a:pt x="4943084" y="6219703"/>
                    <a:pt x="4845002" y="6281777"/>
                    <a:pt x="4741892" y="6338292"/>
                  </a:cubicBezTo>
                  <a:cubicBezTo>
                    <a:pt x="4638784" y="6394692"/>
                    <a:pt x="4532120" y="6447038"/>
                    <a:pt x="4420920" y="6492203"/>
                  </a:cubicBezTo>
                  <a:cubicBezTo>
                    <a:pt x="4199255" y="6583693"/>
                    <a:pt x="3959813" y="6644840"/>
                    <a:pt x="3717672" y="6670434"/>
                  </a:cubicBezTo>
                  <a:cubicBezTo>
                    <a:pt x="3657106" y="6676456"/>
                    <a:pt x="3596419" y="6681321"/>
                    <a:pt x="3535853" y="6683289"/>
                  </a:cubicBezTo>
                  <a:lnTo>
                    <a:pt x="3490367" y="6684910"/>
                  </a:lnTo>
                  <a:lnTo>
                    <a:pt x="3445005" y="6685142"/>
                  </a:lnTo>
                  <a:cubicBezTo>
                    <a:pt x="3414354" y="6685605"/>
                    <a:pt x="3385297" y="6684679"/>
                    <a:pt x="3355872" y="6684100"/>
                  </a:cubicBezTo>
                  <a:cubicBezTo>
                    <a:pt x="3297146" y="6683405"/>
                    <a:pt x="3238052" y="6680047"/>
                    <a:pt x="3179203" y="6677150"/>
                  </a:cubicBezTo>
                  <a:cubicBezTo>
                    <a:pt x="3120232" y="6672519"/>
                    <a:pt x="3061259" y="6668233"/>
                    <a:pt x="3002410" y="6661169"/>
                  </a:cubicBezTo>
                  <a:cubicBezTo>
                    <a:pt x="2884589" y="6647851"/>
                    <a:pt x="2766891" y="6629669"/>
                    <a:pt x="2650296" y="6604191"/>
                  </a:cubicBezTo>
                  <a:cubicBezTo>
                    <a:pt x="2533702" y="6578713"/>
                    <a:pt x="2418456" y="6545938"/>
                    <a:pt x="2306028" y="6505869"/>
                  </a:cubicBezTo>
                  <a:cubicBezTo>
                    <a:pt x="2193602" y="6465683"/>
                    <a:pt x="2084118" y="6417738"/>
                    <a:pt x="1978803" y="6363307"/>
                  </a:cubicBezTo>
                  <a:cubicBezTo>
                    <a:pt x="1873855" y="6308066"/>
                    <a:pt x="1773077" y="6246340"/>
                    <a:pt x="1678428" y="6177779"/>
                  </a:cubicBezTo>
                  <a:cubicBezTo>
                    <a:pt x="1488393" y="6041356"/>
                    <a:pt x="1321900" y="5881423"/>
                    <a:pt x="1175880" y="5710373"/>
                  </a:cubicBezTo>
                  <a:cubicBezTo>
                    <a:pt x="1103177" y="5624441"/>
                    <a:pt x="1035501" y="5535732"/>
                    <a:pt x="971502" y="5445399"/>
                  </a:cubicBezTo>
                  <a:cubicBezTo>
                    <a:pt x="907380" y="5355069"/>
                    <a:pt x="847550" y="5262768"/>
                    <a:pt x="790909" y="5169078"/>
                  </a:cubicBezTo>
                  <a:cubicBezTo>
                    <a:pt x="761974" y="5121712"/>
                    <a:pt x="735492" y="5077357"/>
                    <a:pt x="706680" y="5031959"/>
                  </a:cubicBezTo>
                  <a:cubicBezTo>
                    <a:pt x="678114" y="4986910"/>
                    <a:pt x="649058" y="4941860"/>
                    <a:pt x="619143" y="4897157"/>
                  </a:cubicBezTo>
                  <a:lnTo>
                    <a:pt x="436465" y="4628710"/>
                  </a:lnTo>
                  <a:cubicBezTo>
                    <a:pt x="406182" y="4583544"/>
                    <a:pt x="376267" y="4538147"/>
                    <a:pt x="347088" y="4492171"/>
                  </a:cubicBezTo>
                  <a:cubicBezTo>
                    <a:pt x="317908" y="4446194"/>
                    <a:pt x="288974" y="4400102"/>
                    <a:pt x="262001" y="4352619"/>
                  </a:cubicBezTo>
                  <a:cubicBezTo>
                    <a:pt x="207934" y="4258119"/>
                    <a:pt x="158280" y="4160840"/>
                    <a:pt x="118679" y="4059853"/>
                  </a:cubicBezTo>
                  <a:cubicBezTo>
                    <a:pt x="78343" y="3959214"/>
                    <a:pt x="48429" y="3854870"/>
                    <a:pt x="28322" y="3749136"/>
                  </a:cubicBezTo>
                  <a:cubicBezTo>
                    <a:pt x="9073" y="3643402"/>
                    <a:pt x="0" y="3536046"/>
                    <a:pt x="0" y="3428922"/>
                  </a:cubicBezTo>
                  <a:cubicBezTo>
                    <a:pt x="1594" y="3001816"/>
                    <a:pt x="89010" y="2575868"/>
                    <a:pt x="253052" y="2174356"/>
                  </a:cubicBezTo>
                  <a:cubicBezTo>
                    <a:pt x="294246" y="2074066"/>
                    <a:pt x="338873" y="1974700"/>
                    <a:pt x="389141" y="1877652"/>
                  </a:cubicBezTo>
                  <a:cubicBezTo>
                    <a:pt x="438672" y="1780256"/>
                    <a:pt x="493230" y="1684945"/>
                    <a:pt x="552079" y="1591834"/>
                  </a:cubicBezTo>
                  <a:cubicBezTo>
                    <a:pt x="669900" y="1405728"/>
                    <a:pt x="804394" y="1227729"/>
                    <a:pt x="954950" y="1061773"/>
                  </a:cubicBezTo>
                  <a:cubicBezTo>
                    <a:pt x="1030597" y="979085"/>
                    <a:pt x="1109552" y="898829"/>
                    <a:pt x="1192922" y="822626"/>
                  </a:cubicBezTo>
                  <a:cubicBezTo>
                    <a:pt x="1213642" y="803402"/>
                    <a:pt x="1234483" y="784409"/>
                    <a:pt x="1255939" y="765880"/>
                  </a:cubicBezTo>
                  <a:cubicBezTo>
                    <a:pt x="1277273" y="747234"/>
                    <a:pt x="1298237" y="728241"/>
                    <a:pt x="1320183" y="710291"/>
                  </a:cubicBezTo>
                  <a:cubicBezTo>
                    <a:pt x="1363585" y="673811"/>
                    <a:pt x="1408088" y="638489"/>
                    <a:pt x="1452961" y="603514"/>
                  </a:cubicBezTo>
                  <a:cubicBezTo>
                    <a:pt x="1633310" y="464543"/>
                    <a:pt x="1828125" y="341437"/>
                    <a:pt x="2033360" y="235818"/>
                  </a:cubicBezTo>
                  <a:cubicBezTo>
                    <a:pt x="2187242" y="156561"/>
                    <a:pt x="2347554" y="87597"/>
                    <a:pt x="2512513" y="3001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15102EBE-A80F-4CFF-B1DD-941EF9728B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04998" y="98659"/>
              <a:ext cx="5774333" cy="6315453"/>
            </a:xfrm>
            <a:custGeom>
              <a:avLst/>
              <a:gdLst>
                <a:gd name="connsiteX0" fmla="*/ 3707237 w 5774333"/>
                <a:gd name="connsiteY0" fmla="*/ 1489 h 6315453"/>
                <a:gd name="connsiteX1" fmla="*/ 4037665 w 5774333"/>
                <a:gd name="connsiteY1" fmla="*/ 6121 h 6315453"/>
                <a:gd name="connsiteX2" fmla="*/ 4692239 w 5774333"/>
                <a:gd name="connsiteY2" fmla="*/ 102128 h 6315453"/>
                <a:gd name="connsiteX3" fmla="*/ 5315059 w 5774333"/>
                <a:gd name="connsiteY3" fmla="*/ 324945 h 6315453"/>
                <a:gd name="connsiteX4" fmla="*/ 5738325 w 5774333"/>
                <a:gd name="connsiteY4" fmla="*/ 578286 h 6315453"/>
                <a:gd name="connsiteX5" fmla="*/ 5774333 w 5774333"/>
                <a:gd name="connsiteY5" fmla="*/ 606551 h 6315453"/>
                <a:gd name="connsiteX6" fmla="*/ 5774333 w 5774333"/>
                <a:gd name="connsiteY6" fmla="*/ 975490 h 6315453"/>
                <a:gd name="connsiteX7" fmla="*/ 5676001 w 5774333"/>
                <a:gd name="connsiteY7" fmla="*/ 889749 h 6315453"/>
                <a:gd name="connsiteX8" fmla="*/ 5177132 w 5774333"/>
                <a:gd name="connsiteY8" fmla="*/ 581926 h 6315453"/>
                <a:gd name="connsiteX9" fmla="*/ 4615735 w 5774333"/>
                <a:gd name="connsiteY9" fmla="*/ 388640 h 6315453"/>
                <a:gd name="connsiteX10" fmla="*/ 4020010 w 5774333"/>
                <a:gd name="connsiteY10" fmla="*/ 308500 h 6315453"/>
                <a:gd name="connsiteX11" fmla="*/ 3416315 w 5774333"/>
                <a:gd name="connsiteY11" fmla="*/ 328882 h 6315453"/>
                <a:gd name="connsiteX12" fmla="*/ 2823779 w 5774333"/>
                <a:gd name="connsiteY12" fmla="*/ 446545 h 6315453"/>
                <a:gd name="connsiteX13" fmla="*/ 2256987 w 5774333"/>
                <a:gd name="connsiteY13" fmla="*/ 651296 h 6315453"/>
                <a:gd name="connsiteX14" fmla="*/ 1244169 w 5774333"/>
                <a:gd name="connsiteY14" fmla="*/ 1280374 h 6315453"/>
                <a:gd name="connsiteX15" fmla="*/ 830141 w 5774333"/>
                <a:gd name="connsiteY15" fmla="*/ 1700184 h 6315453"/>
                <a:gd name="connsiteX16" fmla="*/ 502792 w 5774333"/>
                <a:gd name="connsiteY16" fmla="*/ 2182300 h 6315453"/>
                <a:gd name="connsiteX17" fmla="*/ 280637 w 5774333"/>
                <a:gd name="connsiteY17" fmla="*/ 2715256 h 6315453"/>
                <a:gd name="connsiteX18" fmla="*/ 199843 w 5774333"/>
                <a:gd name="connsiteY18" fmla="*/ 3283418 h 6315453"/>
                <a:gd name="connsiteX19" fmla="*/ 233926 w 5774333"/>
                <a:gd name="connsiteY19" fmla="*/ 3561593 h 6315453"/>
                <a:gd name="connsiteX20" fmla="*/ 334582 w 5774333"/>
                <a:gd name="connsiteY20" fmla="*/ 3821816 h 6315453"/>
                <a:gd name="connsiteX21" fmla="*/ 404834 w 5774333"/>
                <a:gd name="connsiteY21" fmla="*/ 3944343 h 6315453"/>
                <a:gd name="connsiteX22" fmla="*/ 485506 w 5774333"/>
                <a:gd name="connsiteY22" fmla="*/ 4062932 h 6315453"/>
                <a:gd name="connsiteX23" fmla="*/ 671861 w 5774333"/>
                <a:gd name="connsiteY23" fmla="*/ 4292120 h 6315453"/>
                <a:gd name="connsiteX24" fmla="*/ 873542 w 5774333"/>
                <a:gd name="connsiteY24" fmla="*/ 4523044 h 6315453"/>
                <a:gd name="connsiteX25" fmla="*/ 973831 w 5774333"/>
                <a:gd name="connsiteY25" fmla="*/ 4643601 h 6315453"/>
                <a:gd name="connsiteX26" fmla="*/ 1022014 w 5774333"/>
                <a:gd name="connsiteY26" fmla="*/ 4702780 h 6315453"/>
                <a:gd name="connsiteX27" fmla="*/ 1069215 w 5774333"/>
                <a:gd name="connsiteY27" fmla="*/ 4759411 h 6315453"/>
                <a:gd name="connsiteX28" fmla="*/ 1474784 w 5774333"/>
                <a:gd name="connsiteY28" fmla="*/ 5177948 h 6315453"/>
                <a:gd name="connsiteX29" fmla="*/ 1690442 w 5774333"/>
                <a:gd name="connsiteY29" fmla="*/ 5366255 h 6315453"/>
                <a:gd name="connsiteX30" fmla="*/ 1916276 w 5774333"/>
                <a:gd name="connsiteY30" fmla="*/ 5539852 h 6315453"/>
                <a:gd name="connsiteX31" fmla="*/ 2420784 w 5774333"/>
                <a:gd name="connsiteY31" fmla="*/ 5814437 h 6315453"/>
                <a:gd name="connsiteX32" fmla="*/ 2703015 w 5774333"/>
                <a:gd name="connsiteY32" fmla="*/ 5892029 h 6315453"/>
                <a:gd name="connsiteX33" fmla="*/ 2775350 w 5774333"/>
                <a:gd name="connsiteY33" fmla="*/ 5905695 h 6315453"/>
                <a:gd name="connsiteX34" fmla="*/ 2848299 w 5774333"/>
                <a:gd name="connsiteY34" fmla="*/ 5917161 h 6315453"/>
                <a:gd name="connsiteX35" fmla="*/ 2995544 w 5774333"/>
                <a:gd name="connsiteY35" fmla="*/ 5933605 h 6315453"/>
                <a:gd name="connsiteX36" fmla="*/ 3069596 w 5774333"/>
                <a:gd name="connsiteY36" fmla="*/ 5938933 h 6315453"/>
                <a:gd name="connsiteX37" fmla="*/ 3143894 w 5774333"/>
                <a:gd name="connsiteY37" fmla="*/ 5942639 h 6315453"/>
                <a:gd name="connsiteX38" fmla="*/ 3218436 w 5774333"/>
                <a:gd name="connsiteY38" fmla="*/ 5944260 h 6315453"/>
                <a:gd name="connsiteX39" fmla="*/ 3293101 w 5774333"/>
                <a:gd name="connsiteY39" fmla="*/ 5943913 h 6315453"/>
                <a:gd name="connsiteX40" fmla="*/ 3330494 w 5774333"/>
                <a:gd name="connsiteY40" fmla="*/ 5943565 h 6315453"/>
                <a:gd name="connsiteX41" fmla="*/ 3366540 w 5774333"/>
                <a:gd name="connsiteY41" fmla="*/ 5942059 h 6315453"/>
                <a:gd name="connsiteX42" fmla="*/ 3402462 w 5774333"/>
                <a:gd name="connsiteY42" fmla="*/ 5940323 h 6315453"/>
                <a:gd name="connsiteX43" fmla="*/ 3438262 w 5774333"/>
                <a:gd name="connsiteY43" fmla="*/ 5937543 h 6315453"/>
                <a:gd name="connsiteX44" fmla="*/ 3580236 w 5774333"/>
                <a:gd name="connsiteY44" fmla="*/ 5920982 h 6315453"/>
                <a:gd name="connsiteX45" fmla="*/ 4121034 w 5774333"/>
                <a:gd name="connsiteY45" fmla="*/ 5753290 h 6315453"/>
                <a:gd name="connsiteX46" fmla="*/ 4620639 w 5774333"/>
                <a:gd name="connsiteY46" fmla="*/ 5459364 h 6315453"/>
                <a:gd name="connsiteX47" fmla="*/ 4741771 w 5774333"/>
                <a:gd name="connsiteY47" fmla="*/ 5372971 h 6315453"/>
                <a:gd name="connsiteX48" fmla="*/ 4862901 w 5774333"/>
                <a:gd name="connsiteY48" fmla="*/ 5283682 h 6315453"/>
                <a:gd name="connsiteX49" fmla="*/ 5108229 w 5774333"/>
                <a:gd name="connsiteY49" fmla="*/ 5098386 h 6315453"/>
                <a:gd name="connsiteX50" fmla="*/ 5612493 w 5774333"/>
                <a:gd name="connsiteY50" fmla="*/ 4739724 h 6315453"/>
                <a:gd name="connsiteX51" fmla="*/ 5774333 w 5774333"/>
                <a:gd name="connsiteY51" fmla="*/ 4623488 h 6315453"/>
                <a:gd name="connsiteX52" fmla="*/ 5774333 w 5774333"/>
                <a:gd name="connsiteY52" fmla="*/ 5232926 h 6315453"/>
                <a:gd name="connsiteX53" fmla="*/ 5676492 w 5774333"/>
                <a:gd name="connsiteY53" fmla="*/ 5306859 h 6315453"/>
                <a:gd name="connsiteX54" fmla="*/ 5426260 w 5774333"/>
                <a:gd name="connsiteY54" fmla="*/ 5486233 h 6315453"/>
                <a:gd name="connsiteX55" fmla="*/ 5300225 w 5774333"/>
                <a:gd name="connsiteY55" fmla="*/ 5576217 h 6315453"/>
                <a:gd name="connsiteX56" fmla="*/ 5170757 w 5774333"/>
                <a:gd name="connsiteY56" fmla="*/ 5666780 h 6315453"/>
                <a:gd name="connsiteX57" fmla="*/ 5038100 w 5774333"/>
                <a:gd name="connsiteY57" fmla="*/ 5756185 h 6315453"/>
                <a:gd name="connsiteX58" fmla="*/ 4901276 w 5774333"/>
                <a:gd name="connsiteY58" fmla="*/ 5843043 h 6315453"/>
                <a:gd name="connsiteX59" fmla="*/ 4614019 w 5774333"/>
                <a:gd name="connsiteY59" fmla="*/ 6006103 h 6315453"/>
                <a:gd name="connsiteX60" fmla="*/ 4305061 w 5774333"/>
                <a:gd name="connsiteY60" fmla="*/ 6144726 h 6315453"/>
                <a:gd name="connsiteX61" fmla="*/ 3632710 w 5774333"/>
                <a:gd name="connsiteY61" fmla="*/ 6304196 h 6315453"/>
                <a:gd name="connsiteX62" fmla="*/ 3459594 w 5774333"/>
                <a:gd name="connsiteY62" fmla="*/ 6314504 h 6315453"/>
                <a:gd name="connsiteX63" fmla="*/ 3416315 w 5774333"/>
                <a:gd name="connsiteY63" fmla="*/ 6315429 h 6315453"/>
                <a:gd name="connsiteX64" fmla="*/ 3373159 w 5774333"/>
                <a:gd name="connsiteY64" fmla="*/ 6315198 h 6315453"/>
                <a:gd name="connsiteX65" fmla="*/ 3330127 w 5774333"/>
                <a:gd name="connsiteY65" fmla="*/ 6314735 h 6315453"/>
                <a:gd name="connsiteX66" fmla="*/ 3288320 w 5774333"/>
                <a:gd name="connsiteY66" fmla="*/ 6313230 h 6315453"/>
                <a:gd name="connsiteX67" fmla="*/ 2954350 w 5774333"/>
                <a:gd name="connsiteY67" fmla="*/ 6288098 h 6315453"/>
                <a:gd name="connsiteX68" fmla="*/ 2622466 w 5774333"/>
                <a:gd name="connsiteY68" fmla="*/ 6232742 h 6315453"/>
                <a:gd name="connsiteX69" fmla="*/ 2296466 w 5774333"/>
                <a:gd name="connsiteY69" fmla="*/ 6146001 h 6315453"/>
                <a:gd name="connsiteX70" fmla="*/ 1672419 w 5774333"/>
                <a:gd name="connsiteY70" fmla="*/ 5885197 h 6315453"/>
                <a:gd name="connsiteX71" fmla="*/ 1146578 w 5774333"/>
                <a:gd name="connsiteY71" fmla="*/ 5479168 h 6315453"/>
                <a:gd name="connsiteX72" fmla="*/ 933372 w 5774333"/>
                <a:gd name="connsiteY72" fmla="*/ 5234810 h 6315453"/>
                <a:gd name="connsiteX73" fmla="*/ 747140 w 5774333"/>
                <a:gd name="connsiteY73" fmla="*/ 4976091 h 6315453"/>
                <a:gd name="connsiteX74" fmla="*/ 703616 w 5774333"/>
                <a:gd name="connsiteY74" fmla="*/ 4910196 h 6315453"/>
                <a:gd name="connsiteX75" fmla="*/ 662053 w 5774333"/>
                <a:gd name="connsiteY75" fmla="*/ 4846269 h 6315453"/>
                <a:gd name="connsiteX76" fmla="*/ 580033 w 5774333"/>
                <a:gd name="connsiteY76" fmla="*/ 4722352 h 6315453"/>
                <a:gd name="connsiteX77" fmla="*/ 410105 w 5774333"/>
                <a:gd name="connsiteY77" fmla="*/ 4469193 h 6315453"/>
                <a:gd name="connsiteX78" fmla="*/ 244224 w 5774333"/>
                <a:gd name="connsiteY78" fmla="*/ 4201556 h 6315453"/>
                <a:gd name="connsiteX79" fmla="*/ 169437 w 5774333"/>
                <a:gd name="connsiteY79" fmla="*/ 4059690 h 6315453"/>
                <a:gd name="connsiteX80" fmla="*/ 105929 w 5774333"/>
                <a:gd name="connsiteY80" fmla="*/ 3911221 h 6315453"/>
                <a:gd name="connsiteX81" fmla="*/ 57256 w 5774333"/>
                <a:gd name="connsiteY81" fmla="*/ 3757195 h 6315453"/>
                <a:gd name="connsiteX82" fmla="*/ 39111 w 5774333"/>
                <a:gd name="connsiteY82" fmla="*/ 3678677 h 6315453"/>
                <a:gd name="connsiteX83" fmla="*/ 31142 w 5774333"/>
                <a:gd name="connsiteY83" fmla="*/ 3639300 h 6315453"/>
                <a:gd name="connsiteX84" fmla="*/ 24521 w 5774333"/>
                <a:gd name="connsiteY84" fmla="*/ 3599809 h 6315453"/>
                <a:gd name="connsiteX85" fmla="*/ 0 w 5774333"/>
                <a:gd name="connsiteY85" fmla="*/ 3283418 h 6315453"/>
                <a:gd name="connsiteX86" fmla="*/ 68045 w 5774333"/>
                <a:gd name="connsiteY86" fmla="*/ 2666963 h 6315453"/>
                <a:gd name="connsiteX87" fmla="*/ 272546 w 5774333"/>
                <a:gd name="connsiteY87" fmla="*/ 2076334 h 6315453"/>
                <a:gd name="connsiteX88" fmla="*/ 1039300 w 5774333"/>
                <a:gd name="connsiteY88" fmla="*/ 1073307 h 6315453"/>
                <a:gd name="connsiteX89" fmla="*/ 1547733 w 5774333"/>
                <a:gd name="connsiteY89" fmla="*/ 680365 h 6315453"/>
                <a:gd name="connsiteX90" fmla="*/ 2115995 w 5774333"/>
                <a:gd name="connsiteY90" fmla="*/ 368373 h 6315453"/>
                <a:gd name="connsiteX91" fmla="*/ 3377451 w 5774333"/>
                <a:gd name="connsiteY91" fmla="*/ 24304 h 6315453"/>
                <a:gd name="connsiteX92" fmla="*/ 3707237 w 5774333"/>
                <a:gd name="connsiteY92" fmla="*/ 1489 h 6315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774333" h="6315453">
                  <a:moveTo>
                    <a:pt x="3707237" y="1489"/>
                  </a:moveTo>
                  <a:cubicBezTo>
                    <a:pt x="3817502" y="-1522"/>
                    <a:pt x="3927875" y="41"/>
                    <a:pt x="4037665" y="6121"/>
                  </a:cubicBezTo>
                  <a:cubicBezTo>
                    <a:pt x="4257614" y="18745"/>
                    <a:pt x="4477439" y="49665"/>
                    <a:pt x="4692239" y="102128"/>
                  </a:cubicBezTo>
                  <a:cubicBezTo>
                    <a:pt x="4907039" y="154474"/>
                    <a:pt x="5116811" y="228592"/>
                    <a:pt x="5315059" y="324945"/>
                  </a:cubicBezTo>
                  <a:cubicBezTo>
                    <a:pt x="5463562" y="397211"/>
                    <a:pt x="5606133" y="481527"/>
                    <a:pt x="5738325" y="578286"/>
                  </a:cubicBezTo>
                  <a:lnTo>
                    <a:pt x="5774333" y="606551"/>
                  </a:lnTo>
                  <a:lnTo>
                    <a:pt x="5774333" y="975490"/>
                  </a:lnTo>
                  <a:lnTo>
                    <a:pt x="5676001" y="889749"/>
                  </a:lnTo>
                  <a:cubicBezTo>
                    <a:pt x="5522381" y="769886"/>
                    <a:pt x="5355519" y="665657"/>
                    <a:pt x="5177132" y="581926"/>
                  </a:cubicBezTo>
                  <a:cubicBezTo>
                    <a:pt x="4998867" y="497965"/>
                    <a:pt x="4810183" y="433574"/>
                    <a:pt x="4615735" y="388640"/>
                  </a:cubicBezTo>
                  <a:cubicBezTo>
                    <a:pt x="4421289" y="343591"/>
                    <a:pt x="4221446" y="317649"/>
                    <a:pt x="4020010" y="308500"/>
                  </a:cubicBezTo>
                  <a:cubicBezTo>
                    <a:pt x="3818207" y="298887"/>
                    <a:pt x="3616649" y="305257"/>
                    <a:pt x="3416315" y="328882"/>
                  </a:cubicBezTo>
                  <a:cubicBezTo>
                    <a:pt x="3216106" y="352623"/>
                    <a:pt x="3017736" y="392346"/>
                    <a:pt x="2823779" y="446545"/>
                  </a:cubicBezTo>
                  <a:cubicBezTo>
                    <a:pt x="2629699" y="500513"/>
                    <a:pt x="2440401" y="570345"/>
                    <a:pt x="2256987" y="651296"/>
                  </a:cubicBezTo>
                  <a:cubicBezTo>
                    <a:pt x="1889058" y="811461"/>
                    <a:pt x="1545527" y="1023856"/>
                    <a:pt x="1244169" y="1280374"/>
                  </a:cubicBezTo>
                  <a:cubicBezTo>
                    <a:pt x="1093982" y="1409039"/>
                    <a:pt x="954828" y="1549400"/>
                    <a:pt x="830141" y="1700184"/>
                  </a:cubicBezTo>
                  <a:cubicBezTo>
                    <a:pt x="705209" y="1850736"/>
                    <a:pt x="594989" y="2012176"/>
                    <a:pt x="502792" y="2182300"/>
                  </a:cubicBezTo>
                  <a:cubicBezTo>
                    <a:pt x="410595" y="2352308"/>
                    <a:pt x="333847" y="2530307"/>
                    <a:pt x="280637" y="2715256"/>
                  </a:cubicBezTo>
                  <a:cubicBezTo>
                    <a:pt x="227306" y="2899741"/>
                    <a:pt x="199719" y="3091521"/>
                    <a:pt x="199843" y="3283418"/>
                  </a:cubicBezTo>
                  <a:cubicBezTo>
                    <a:pt x="200946" y="3377687"/>
                    <a:pt x="210754" y="3471261"/>
                    <a:pt x="233926" y="3561593"/>
                  </a:cubicBezTo>
                  <a:cubicBezTo>
                    <a:pt x="256730" y="3652040"/>
                    <a:pt x="292162" y="3738550"/>
                    <a:pt x="334582" y="3821816"/>
                  </a:cubicBezTo>
                  <a:cubicBezTo>
                    <a:pt x="356038" y="3863392"/>
                    <a:pt x="379823" y="3904157"/>
                    <a:pt x="404834" y="3944343"/>
                  </a:cubicBezTo>
                  <a:cubicBezTo>
                    <a:pt x="430212" y="3984413"/>
                    <a:pt x="457308" y="4023905"/>
                    <a:pt x="485506" y="4062932"/>
                  </a:cubicBezTo>
                  <a:cubicBezTo>
                    <a:pt x="542639" y="4140757"/>
                    <a:pt x="606146" y="4216265"/>
                    <a:pt x="671861" y="4292120"/>
                  </a:cubicBezTo>
                  <a:cubicBezTo>
                    <a:pt x="737576" y="4368091"/>
                    <a:pt x="806234" y="4444062"/>
                    <a:pt x="873542" y="4523044"/>
                  </a:cubicBezTo>
                  <a:cubicBezTo>
                    <a:pt x="907258" y="4562419"/>
                    <a:pt x="940606" y="4602721"/>
                    <a:pt x="973831" y="4643601"/>
                  </a:cubicBezTo>
                  <a:lnTo>
                    <a:pt x="1022014" y="4702780"/>
                  </a:lnTo>
                  <a:cubicBezTo>
                    <a:pt x="1037829" y="4721658"/>
                    <a:pt x="1052910" y="4740998"/>
                    <a:pt x="1069215" y="4759411"/>
                  </a:cubicBezTo>
                  <a:cubicBezTo>
                    <a:pt x="1196477" y="4909269"/>
                    <a:pt x="1334527" y="5047199"/>
                    <a:pt x="1474784" y="5177948"/>
                  </a:cubicBezTo>
                  <a:cubicBezTo>
                    <a:pt x="1545281" y="5243033"/>
                    <a:pt x="1617003" y="5305917"/>
                    <a:pt x="1690442" y="5366255"/>
                  </a:cubicBezTo>
                  <a:cubicBezTo>
                    <a:pt x="1763881" y="5426591"/>
                    <a:pt x="1838668" y="5484959"/>
                    <a:pt x="1916276" y="5539852"/>
                  </a:cubicBezTo>
                  <a:cubicBezTo>
                    <a:pt x="2070877" y="5649872"/>
                    <a:pt x="2237617" y="5748194"/>
                    <a:pt x="2420784" y="5814437"/>
                  </a:cubicBezTo>
                  <a:cubicBezTo>
                    <a:pt x="2512124" y="5847559"/>
                    <a:pt x="2606773" y="5872921"/>
                    <a:pt x="2703015" y="5892029"/>
                  </a:cubicBezTo>
                  <a:cubicBezTo>
                    <a:pt x="2727168" y="5896546"/>
                    <a:pt x="2751075" y="5901758"/>
                    <a:pt x="2775350" y="5905695"/>
                  </a:cubicBezTo>
                  <a:lnTo>
                    <a:pt x="2848299" y="5917161"/>
                  </a:lnTo>
                  <a:cubicBezTo>
                    <a:pt x="2897218" y="5923298"/>
                    <a:pt x="2946136" y="5929784"/>
                    <a:pt x="2995544" y="5933605"/>
                  </a:cubicBezTo>
                  <a:cubicBezTo>
                    <a:pt x="3020188" y="5935806"/>
                    <a:pt x="3044831" y="5937891"/>
                    <a:pt x="3069596" y="5938933"/>
                  </a:cubicBezTo>
                  <a:cubicBezTo>
                    <a:pt x="3094362" y="5940090"/>
                    <a:pt x="3119005" y="5941943"/>
                    <a:pt x="3143894" y="5942639"/>
                  </a:cubicBezTo>
                  <a:lnTo>
                    <a:pt x="3218436" y="5944260"/>
                  </a:lnTo>
                  <a:cubicBezTo>
                    <a:pt x="3243201" y="5944838"/>
                    <a:pt x="3268212" y="5944029"/>
                    <a:pt x="3293101" y="5943913"/>
                  </a:cubicBezTo>
                  <a:lnTo>
                    <a:pt x="3330494" y="5943565"/>
                  </a:lnTo>
                  <a:cubicBezTo>
                    <a:pt x="3342632" y="5943218"/>
                    <a:pt x="3354524" y="5942523"/>
                    <a:pt x="3366540" y="5942059"/>
                  </a:cubicBezTo>
                  <a:cubicBezTo>
                    <a:pt x="3378554" y="5941480"/>
                    <a:pt x="3390570" y="5941134"/>
                    <a:pt x="3402462" y="5940323"/>
                  </a:cubicBezTo>
                  <a:lnTo>
                    <a:pt x="3438262" y="5937543"/>
                  </a:lnTo>
                  <a:cubicBezTo>
                    <a:pt x="3485954" y="5933953"/>
                    <a:pt x="3533279" y="5927931"/>
                    <a:pt x="3580236" y="5920982"/>
                  </a:cubicBezTo>
                  <a:cubicBezTo>
                    <a:pt x="3768185" y="5891567"/>
                    <a:pt x="3948901" y="5834010"/>
                    <a:pt x="4121034" y="5753290"/>
                  </a:cubicBezTo>
                  <a:cubicBezTo>
                    <a:pt x="4293782" y="5673497"/>
                    <a:pt x="4458191" y="5571353"/>
                    <a:pt x="4620639" y="5459364"/>
                  </a:cubicBezTo>
                  <a:cubicBezTo>
                    <a:pt x="4661221" y="5431455"/>
                    <a:pt x="4701557" y="5402271"/>
                    <a:pt x="4741771" y="5372971"/>
                  </a:cubicBezTo>
                  <a:cubicBezTo>
                    <a:pt x="4782230" y="5343672"/>
                    <a:pt x="4822566" y="5313908"/>
                    <a:pt x="4862901" y="5283682"/>
                  </a:cubicBezTo>
                  <a:lnTo>
                    <a:pt x="5108229" y="5098386"/>
                  </a:lnTo>
                  <a:cubicBezTo>
                    <a:pt x="5276563" y="4972270"/>
                    <a:pt x="5446489" y="4854838"/>
                    <a:pt x="5612493" y="4739724"/>
                  </a:cubicBezTo>
                  <a:lnTo>
                    <a:pt x="5774333" y="4623488"/>
                  </a:lnTo>
                  <a:lnTo>
                    <a:pt x="5774333" y="5232926"/>
                  </a:lnTo>
                  <a:lnTo>
                    <a:pt x="5676492" y="5306859"/>
                  </a:lnTo>
                  <a:cubicBezTo>
                    <a:pt x="5592693" y="5367905"/>
                    <a:pt x="5508955" y="5427286"/>
                    <a:pt x="5426260" y="5486233"/>
                  </a:cubicBezTo>
                  <a:lnTo>
                    <a:pt x="5300225" y="5576217"/>
                  </a:lnTo>
                  <a:cubicBezTo>
                    <a:pt x="5257559" y="5606443"/>
                    <a:pt x="5214525" y="5636901"/>
                    <a:pt x="5170757" y="5666780"/>
                  </a:cubicBezTo>
                  <a:cubicBezTo>
                    <a:pt x="5127110" y="5696775"/>
                    <a:pt x="5082973" y="5726654"/>
                    <a:pt x="5038100" y="5756185"/>
                  </a:cubicBezTo>
                  <a:cubicBezTo>
                    <a:pt x="4993106" y="5785486"/>
                    <a:pt x="4947743" y="5814553"/>
                    <a:pt x="4901276" y="5843043"/>
                  </a:cubicBezTo>
                  <a:cubicBezTo>
                    <a:pt x="4808835" y="5900136"/>
                    <a:pt x="4713449" y="5955494"/>
                    <a:pt x="4614019" y="6006103"/>
                  </a:cubicBezTo>
                  <a:cubicBezTo>
                    <a:pt x="4514711" y="6056943"/>
                    <a:pt x="4411971" y="6104192"/>
                    <a:pt x="4305061" y="6144726"/>
                  </a:cubicBezTo>
                  <a:cubicBezTo>
                    <a:pt x="4092223" y="6226952"/>
                    <a:pt x="3863569" y="6282424"/>
                    <a:pt x="3632710" y="6304196"/>
                  </a:cubicBezTo>
                  <a:cubicBezTo>
                    <a:pt x="3574964" y="6309408"/>
                    <a:pt x="3517218" y="6313345"/>
                    <a:pt x="3459594" y="6314504"/>
                  </a:cubicBezTo>
                  <a:lnTo>
                    <a:pt x="3416315" y="6315429"/>
                  </a:lnTo>
                  <a:cubicBezTo>
                    <a:pt x="3401971" y="6315546"/>
                    <a:pt x="3387505" y="6315198"/>
                    <a:pt x="3373159" y="6315198"/>
                  </a:cubicBezTo>
                  <a:lnTo>
                    <a:pt x="3330127" y="6314735"/>
                  </a:lnTo>
                  <a:lnTo>
                    <a:pt x="3288320" y="6313230"/>
                  </a:lnTo>
                  <a:cubicBezTo>
                    <a:pt x="3176996" y="6309870"/>
                    <a:pt x="3065428" y="6301533"/>
                    <a:pt x="2954350" y="6288098"/>
                  </a:cubicBezTo>
                  <a:cubicBezTo>
                    <a:pt x="2843150" y="6275360"/>
                    <a:pt x="2732194" y="6257061"/>
                    <a:pt x="2622466" y="6232742"/>
                  </a:cubicBezTo>
                  <a:cubicBezTo>
                    <a:pt x="2512859" y="6208190"/>
                    <a:pt x="2404110" y="6179122"/>
                    <a:pt x="2296466" y="6146001"/>
                  </a:cubicBezTo>
                  <a:cubicBezTo>
                    <a:pt x="2081544" y="6079179"/>
                    <a:pt x="1869073" y="5996027"/>
                    <a:pt x="1672419" y="5885197"/>
                  </a:cubicBezTo>
                  <a:cubicBezTo>
                    <a:pt x="1475643" y="5774599"/>
                    <a:pt x="1299954" y="5634353"/>
                    <a:pt x="1146578" y="5479168"/>
                  </a:cubicBezTo>
                  <a:cubicBezTo>
                    <a:pt x="1069461" y="5401692"/>
                    <a:pt x="999333" y="5319235"/>
                    <a:pt x="933372" y="5234810"/>
                  </a:cubicBezTo>
                  <a:cubicBezTo>
                    <a:pt x="867781" y="5150038"/>
                    <a:pt x="805375" y="5063991"/>
                    <a:pt x="747140" y="4976091"/>
                  </a:cubicBezTo>
                  <a:cubicBezTo>
                    <a:pt x="732182" y="4954319"/>
                    <a:pt x="718082" y="4932199"/>
                    <a:pt x="703616" y="4910196"/>
                  </a:cubicBezTo>
                  <a:lnTo>
                    <a:pt x="662053" y="4846269"/>
                  </a:lnTo>
                  <a:cubicBezTo>
                    <a:pt x="635449" y="4804925"/>
                    <a:pt x="607864" y="4763928"/>
                    <a:pt x="580033" y="4722352"/>
                  </a:cubicBezTo>
                  <a:lnTo>
                    <a:pt x="410105" y="4469193"/>
                  </a:lnTo>
                  <a:cubicBezTo>
                    <a:pt x="353095" y="4382915"/>
                    <a:pt x="296820" y="4294089"/>
                    <a:pt x="244224" y="4201556"/>
                  </a:cubicBezTo>
                  <a:cubicBezTo>
                    <a:pt x="217987" y="4155232"/>
                    <a:pt x="192609" y="4108098"/>
                    <a:pt x="169437" y="4059690"/>
                  </a:cubicBezTo>
                  <a:cubicBezTo>
                    <a:pt x="146388" y="4011165"/>
                    <a:pt x="124932" y="3961715"/>
                    <a:pt x="105929" y="3911221"/>
                  </a:cubicBezTo>
                  <a:cubicBezTo>
                    <a:pt x="87293" y="3860613"/>
                    <a:pt x="70742" y="3809309"/>
                    <a:pt x="57256" y="3757195"/>
                  </a:cubicBezTo>
                  <a:cubicBezTo>
                    <a:pt x="50881" y="3731138"/>
                    <a:pt x="44383" y="3704965"/>
                    <a:pt x="39111" y="3678677"/>
                  </a:cubicBezTo>
                  <a:lnTo>
                    <a:pt x="31142" y="3639300"/>
                  </a:lnTo>
                  <a:lnTo>
                    <a:pt x="24521" y="3599809"/>
                  </a:lnTo>
                  <a:cubicBezTo>
                    <a:pt x="7234" y="3494423"/>
                    <a:pt x="0" y="3388457"/>
                    <a:pt x="0" y="3283418"/>
                  </a:cubicBezTo>
                  <a:cubicBezTo>
                    <a:pt x="491" y="3076698"/>
                    <a:pt x="23418" y="2869978"/>
                    <a:pt x="68045" y="2666963"/>
                  </a:cubicBezTo>
                  <a:cubicBezTo>
                    <a:pt x="112550" y="2464064"/>
                    <a:pt x="180717" y="2265104"/>
                    <a:pt x="272546" y="2076334"/>
                  </a:cubicBezTo>
                  <a:cubicBezTo>
                    <a:pt x="457062" y="1698794"/>
                    <a:pt x="724457" y="1360978"/>
                    <a:pt x="1039300" y="1073307"/>
                  </a:cubicBezTo>
                  <a:cubicBezTo>
                    <a:pt x="1197090" y="929472"/>
                    <a:pt x="1367630" y="798259"/>
                    <a:pt x="1547733" y="680365"/>
                  </a:cubicBezTo>
                  <a:cubicBezTo>
                    <a:pt x="1728081" y="562587"/>
                    <a:pt x="1917870" y="457663"/>
                    <a:pt x="2115995" y="368373"/>
                  </a:cubicBezTo>
                  <a:cubicBezTo>
                    <a:pt x="2512737" y="191070"/>
                    <a:pt x="2939883" y="73870"/>
                    <a:pt x="3377451" y="24304"/>
                  </a:cubicBezTo>
                  <a:cubicBezTo>
                    <a:pt x="3486812" y="12086"/>
                    <a:pt x="3596971" y="4500"/>
                    <a:pt x="3707237" y="148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EC18CE1F-9DF1-47AF-9E66-6CE348AC23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10220" y="131729"/>
              <a:ext cx="5769111" cy="6229400"/>
            </a:xfrm>
            <a:custGeom>
              <a:avLst/>
              <a:gdLst>
                <a:gd name="connsiteX0" fmla="*/ 3882695 w 5769111"/>
                <a:gd name="connsiteY0" fmla="*/ 0 h 6229400"/>
                <a:gd name="connsiteX1" fmla="*/ 5691883 w 5769111"/>
                <a:gd name="connsiteY1" fmla="*/ 557381 h 6229400"/>
                <a:gd name="connsiteX2" fmla="*/ 5769111 w 5769111"/>
                <a:gd name="connsiteY2" fmla="*/ 620523 h 6229400"/>
                <a:gd name="connsiteX3" fmla="*/ 5769111 w 5769111"/>
                <a:gd name="connsiteY3" fmla="*/ 1464911 h 6229400"/>
                <a:gd name="connsiteX4" fmla="*/ 5660063 w 5769111"/>
                <a:gd name="connsiteY4" fmla="*/ 1328105 h 6229400"/>
                <a:gd name="connsiteX5" fmla="*/ 4910471 w 5769111"/>
                <a:gd name="connsiteY5" fmla="*/ 781599 h 6229400"/>
                <a:gd name="connsiteX6" fmla="*/ 3882695 w 5769111"/>
                <a:gd name="connsiteY6" fmla="*/ 579048 h 6229400"/>
                <a:gd name="connsiteX7" fmla="*/ 2683153 w 5769111"/>
                <a:gd name="connsiteY7" fmla="*/ 797003 h 6229400"/>
                <a:gd name="connsiteX8" fmla="*/ 1617493 w 5769111"/>
                <a:gd name="connsiteY8" fmla="*/ 1395738 h 6229400"/>
                <a:gd name="connsiteX9" fmla="*/ 880408 w 5769111"/>
                <a:gd name="connsiteY9" fmla="*/ 2259099 h 6229400"/>
                <a:gd name="connsiteX10" fmla="*/ 613135 w 5769111"/>
                <a:gd name="connsiteY10" fmla="*/ 3263863 h 6229400"/>
                <a:gd name="connsiteX11" fmla="*/ 1055484 w 5769111"/>
                <a:gd name="connsiteY11" fmla="*/ 4196825 h 6229400"/>
                <a:gd name="connsiteX12" fmla="*/ 1278376 w 5769111"/>
                <a:gd name="connsiteY12" fmla="*/ 4492950 h 6229400"/>
                <a:gd name="connsiteX13" fmla="*/ 3369851 w 5769111"/>
                <a:gd name="connsiteY13" fmla="*/ 5650468 h 6229400"/>
                <a:gd name="connsiteX14" fmla="*/ 4957551 w 5769111"/>
                <a:gd name="connsiteY14" fmla="*/ 4938355 h 6229400"/>
                <a:gd name="connsiteX15" fmla="*/ 5150773 w 5769111"/>
                <a:gd name="connsiteY15" fmla="*/ 4796950 h 6229400"/>
                <a:gd name="connsiteX16" fmla="*/ 5747247 w 5769111"/>
                <a:gd name="connsiteY16" fmla="*/ 4338176 h 6229400"/>
                <a:gd name="connsiteX17" fmla="*/ 5769111 w 5769111"/>
                <a:gd name="connsiteY17" fmla="*/ 4318497 h 6229400"/>
                <a:gd name="connsiteX18" fmla="*/ 5769111 w 5769111"/>
                <a:gd name="connsiteY18" fmla="*/ 5074612 h 6229400"/>
                <a:gd name="connsiteX19" fmla="*/ 5636252 w 5769111"/>
                <a:gd name="connsiteY19" fmla="*/ 5174208 h 6229400"/>
                <a:gd name="connsiteX20" fmla="*/ 5334922 w 5769111"/>
                <a:gd name="connsiteY20" fmla="*/ 5394528 h 6229400"/>
                <a:gd name="connsiteX21" fmla="*/ 3369727 w 5769111"/>
                <a:gd name="connsiteY21" fmla="*/ 6229400 h 6229400"/>
                <a:gd name="connsiteX22" fmla="*/ 771046 w 5769111"/>
                <a:gd name="connsiteY22" fmla="*/ 4817913 h 6229400"/>
                <a:gd name="connsiteX23" fmla="*/ 0 w 5769111"/>
                <a:gd name="connsiteY23" fmla="*/ 3263748 h 6229400"/>
                <a:gd name="connsiteX24" fmla="*/ 3882695 w 5769111"/>
                <a:gd name="connsiteY24" fmla="*/ 0 h 62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769111" h="6229400">
                  <a:moveTo>
                    <a:pt x="3882695" y="0"/>
                  </a:moveTo>
                  <a:cubicBezTo>
                    <a:pt x="4601253" y="0"/>
                    <a:pt x="5210727" y="205477"/>
                    <a:pt x="5691883" y="557381"/>
                  </a:cubicBezTo>
                  <a:lnTo>
                    <a:pt x="5769111" y="620523"/>
                  </a:lnTo>
                  <a:lnTo>
                    <a:pt x="5769111" y="1464911"/>
                  </a:lnTo>
                  <a:lnTo>
                    <a:pt x="5660063" y="1328105"/>
                  </a:lnTo>
                  <a:cubicBezTo>
                    <a:pt x="5449800" y="1091506"/>
                    <a:pt x="5197607" y="907600"/>
                    <a:pt x="4910471" y="781599"/>
                  </a:cubicBezTo>
                  <a:cubicBezTo>
                    <a:pt x="4604088" y="647260"/>
                    <a:pt x="4258349" y="579048"/>
                    <a:pt x="3882695" y="579048"/>
                  </a:cubicBezTo>
                  <a:cubicBezTo>
                    <a:pt x="3484238" y="579048"/>
                    <a:pt x="3080631" y="652240"/>
                    <a:pt x="2683153" y="797003"/>
                  </a:cubicBezTo>
                  <a:cubicBezTo>
                    <a:pt x="2296098" y="937595"/>
                    <a:pt x="1927678" y="1144662"/>
                    <a:pt x="1617493" y="1395738"/>
                  </a:cubicBezTo>
                  <a:cubicBezTo>
                    <a:pt x="1301915" y="1651098"/>
                    <a:pt x="1053890" y="1941665"/>
                    <a:pt x="880408" y="2259099"/>
                  </a:cubicBezTo>
                  <a:cubicBezTo>
                    <a:pt x="703125" y="2583597"/>
                    <a:pt x="613135" y="2921645"/>
                    <a:pt x="613135" y="3263863"/>
                  </a:cubicBezTo>
                  <a:cubicBezTo>
                    <a:pt x="613135" y="3608512"/>
                    <a:pt x="756702" y="3809789"/>
                    <a:pt x="1055484" y="4196825"/>
                  </a:cubicBezTo>
                  <a:cubicBezTo>
                    <a:pt x="1127574" y="4290167"/>
                    <a:pt x="1202116" y="4386753"/>
                    <a:pt x="1278376" y="4492950"/>
                  </a:cubicBezTo>
                  <a:cubicBezTo>
                    <a:pt x="1861105" y="5304313"/>
                    <a:pt x="2486623" y="5650468"/>
                    <a:pt x="3369851" y="5650468"/>
                  </a:cubicBezTo>
                  <a:cubicBezTo>
                    <a:pt x="3949515" y="5650468"/>
                    <a:pt x="4374822" y="5368471"/>
                    <a:pt x="4957551" y="4938355"/>
                  </a:cubicBezTo>
                  <a:cubicBezTo>
                    <a:pt x="5022653" y="4890293"/>
                    <a:pt x="5087755" y="4842811"/>
                    <a:pt x="5150773" y="4796950"/>
                  </a:cubicBezTo>
                  <a:cubicBezTo>
                    <a:pt x="5364254" y="4641404"/>
                    <a:pt x="5570313" y="4491241"/>
                    <a:pt x="5747247" y="4338176"/>
                  </a:cubicBezTo>
                  <a:lnTo>
                    <a:pt x="5769111" y="4318497"/>
                  </a:lnTo>
                  <a:lnTo>
                    <a:pt x="5769111" y="5074612"/>
                  </a:lnTo>
                  <a:lnTo>
                    <a:pt x="5636252" y="5174208"/>
                  </a:lnTo>
                  <a:cubicBezTo>
                    <a:pt x="5537051" y="5246835"/>
                    <a:pt x="5436100" y="5319845"/>
                    <a:pt x="5334922" y="5394528"/>
                  </a:cubicBezTo>
                  <a:cubicBezTo>
                    <a:pt x="4745327" y="5829741"/>
                    <a:pt x="4177309" y="6229400"/>
                    <a:pt x="3369727" y="6229400"/>
                  </a:cubicBezTo>
                  <a:cubicBezTo>
                    <a:pt x="2172147" y="6229400"/>
                    <a:pt x="1394603" y="5686137"/>
                    <a:pt x="771046" y="4817913"/>
                  </a:cubicBezTo>
                  <a:cubicBezTo>
                    <a:pt x="396864" y="4297000"/>
                    <a:pt x="0" y="3939728"/>
                    <a:pt x="0" y="3263748"/>
                  </a:cubicBezTo>
                  <a:cubicBezTo>
                    <a:pt x="0" y="1461170"/>
                    <a:pt x="1955141" y="0"/>
                    <a:pt x="38826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5BD26A8C-8D1D-41E6-A71E-FE9AC75F3F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10220" y="131729"/>
              <a:ext cx="5769111" cy="6229400"/>
            </a:xfrm>
            <a:custGeom>
              <a:avLst/>
              <a:gdLst>
                <a:gd name="connsiteX0" fmla="*/ 3882695 w 5769111"/>
                <a:gd name="connsiteY0" fmla="*/ 0 h 6229400"/>
                <a:gd name="connsiteX1" fmla="*/ 5691883 w 5769111"/>
                <a:gd name="connsiteY1" fmla="*/ 557381 h 6229400"/>
                <a:gd name="connsiteX2" fmla="*/ 5769111 w 5769111"/>
                <a:gd name="connsiteY2" fmla="*/ 620523 h 6229400"/>
                <a:gd name="connsiteX3" fmla="*/ 5769111 w 5769111"/>
                <a:gd name="connsiteY3" fmla="*/ 1675390 h 6229400"/>
                <a:gd name="connsiteX4" fmla="*/ 5711488 w 5769111"/>
                <a:gd name="connsiteY4" fmla="*/ 1585205 h 6229400"/>
                <a:gd name="connsiteX5" fmla="*/ 5566027 w 5769111"/>
                <a:gd name="connsiteY5" fmla="*/ 1402571 h 6229400"/>
                <a:gd name="connsiteX6" fmla="*/ 4858734 w 5769111"/>
                <a:gd name="connsiteY6" fmla="*/ 886639 h 6229400"/>
                <a:gd name="connsiteX7" fmla="*/ 3882695 w 5769111"/>
                <a:gd name="connsiteY7" fmla="*/ 694858 h 6229400"/>
                <a:gd name="connsiteX8" fmla="*/ 2727046 w 5769111"/>
                <a:gd name="connsiteY8" fmla="*/ 905053 h 6229400"/>
                <a:gd name="connsiteX9" fmla="*/ 1697186 w 5769111"/>
                <a:gd name="connsiteY9" fmla="*/ 1483638 h 6229400"/>
                <a:gd name="connsiteX10" fmla="*/ 989279 w 5769111"/>
                <a:gd name="connsiteY10" fmla="*/ 2312139 h 6229400"/>
                <a:gd name="connsiteX11" fmla="*/ 735615 w 5769111"/>
                <a:gd name="connsiteY11" fmla="*/ 3263863 h 6229400"/>
                <a:gd name="connsiteX12" fmla="*/ 1154424 w 5769111"/>
                <a:gd name="connsiteY12" fmla="*/ 4128614 h 6229400"/>
                <a:gd name="connsiteX13" fmla="*/ 1379768 w 5769111"/>
                <a:gd name="connsiteY13" fmla="*/ 4427981 h 6229400"/>
                <a:gd name="connsiteX14" fmla="*/ 2239456 w 5769111"/>
                <a:gd name="connsiteY14" fmla="*/ 5256947 h 6229400"/>
                <a:gd name="connsiteX15" fmla="*/ 3369727 w 5769111"/>
                <a:gd name="connsiteY15" fmla="*/ 5534658 h 6229400"/>
                <a:gd name="connsiteX16" fmla="*/ 4096760 w 5769111"/>
                <a:gd name="connsiteY16" fmla="*/ 5357817 h 6229400"/>
                <a:gd name="connsiteX17" fmla="*/ 4881905 w 5769111"/>
                <a:gd name="connsiteY17" fmla="*/ 4847212 h 6229400"/>
                <a:gd name="connsiteX18" fmla="*/ 5075739 w 5769111"/>
                <a:gd name="connsiteY18" fmla="*/ 4705346 h 6229400"/>
                <a:gd name="connsiteX19" fmla="*/ 5759930 w 5769111"/>
                <a:gd name="connsiteY19" fmla="*/ 4166809 h 6229400"/>
                <a:gd name="connsiteX20" fmla="*/ 5769111 w 5769111"/>
                <a:gd name="connsiteY20" fmla="*/ 4157764 h 6229400"/>
                <a:gd name="connsiteX21" fmla="*/ 5769111 w 5769111"/>
                <a:gd name="connsiteY21" fmla="*/ 5074612 h 6229400"/>
                <a:gd name="connsiteX22" fmla="*/ 5636252 w 5769111"/>
                <a:gd name="connsiteY22" fmla="*/ 5174208 h 6229400"/>
                <a:gd name="connsiteX23" fmla="*/ 5334922 w 5769111"/>
                <a:gd name="connsiteY23" fmla="*/ 5394528 h 6229400"/>
                <a:gd name="connsiteX24" fmla="*/ 3369727 w 5769111"/>
                <a:gd name="connsiteY24" fmla="*/ 6229400 h 6229400"/>
                <a:gd name="connsiteX25" fmla="*/ 771046 w 5769111"/>
                <a:gd name="connsiteY25" fmla="*/ 4817913 h 6229400"/>
                <a:gd name="connsiteX26" fmla="*/ 0 w 5769111"/>
                <a:gd name="connsiteY26" fmla="*/ 3263748 h 6229400"/>
                <a:gd name="connsiteX27" fmla="*/ 3882695 w 5769111"/>
                <a:gd name="connsiteY27" fmla="*/ 0 h 62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769111" h="6229400">
                  <a:moveTo>
                    <a:pt x="3882695" y="0"/>
                  </a:moveTo>
                  <a:cubicBezTo>
                    <a:pt x="4601253" y="0"/>
                    <a:pt x="5210727" y="205477"/>
                    <a:pt x="5691883" y="557381"/>
                  </a:cubicBezTo>
                  <a:lnTo>
                    <a:pt x="5769111" y="620523"/>
                  </a:lnTo>
                  <a:lnTo>
                    <a:pt x="5769111" y="1675390"/>
                  </a:lnTo>
                  <a:lnTo>
                    <a:pt x="5711488" y="1585205"/>
                  </a:lnTo>
                  <a:cubicBezTo>
                    <a:pt x="5665942" y="1521390"/>
                    <a:pt x="5617428" y="1460432"/>
                    <a:pt x="5566027" y="1402571"/>
                  </a:cubicBezTo>
                  <a:cubicBezTo>
                    <a:pt x="5367411" y="1179058"/>
                    <a:pt x="5129563" y="1005460"/>
                    <a:pt x="4858734" y="886639"/>
                  </a:cubicBezTo>
                  <a:cubicBezTo>
                    <a:pt x="4568779" y="759363"/>
                    <a:pt x="4240327" y="694858"/>
                    <a:pt x="3882695" y="694858"/>
                  </a:cubicBezTo>
                  <a:cubicBezTo>
                    <a:pt x="3504835" y="694858"/>
                    <a:pt x="3105151" y="767471"/>
                    <a:pt x="2727046" y="905053"/>
                  </a:cubicBezTo>
                  <a:cubicBezTo>
                    <a:pt x="2352985" y="1041013"/>
                    <a:pt x="1996826" y="1241132"/>
                    <a:pt x="1697186" y="1483638"/>
                  </a:cubicBezTo>
                  <a:cubicBezTo>
                    <a:pt x="1397913" y="1725796"/>
                    <a:pt x="1153199" y="2012308"/>
                    <a:pt x="989279" y="2312139"/>
                  </a:cubicBezTo>
                  <a:cubicBezTo>
                    <a:pt x="820946" y="2620077"/>
                    <a:pt x="735615" y="2940290"/>
                    <a:pt x="735615" y="3263863"/>
                  </a:cubicBezTo>
                  <a:cubicBezTo>
                    <a:pt x="735615" y="3573074"/>
                    <a:pt x="863980" y="3752464"/>
                    <a:pt x="1154424" y="4128614"/>
                  </a:cubicBezTo>
                  <a:cubicBezTo>
                    <a:pt x="1227127" y="4222767"/>
                    <a:pt x="1302282" y="4320162"/>
                    <a:pt x="1379768" y="4427981"/>
                  </a:cubicBezTo>
                  <a:cubicBezTo>
                    <a:pt x="1653784" y="4809458"/>
                    <a:pt x="1934912" y="5080685"/>
                    <a:pt x="2239456" y="5256947"/>
                  </a:cubicBezTo>
                  <a:cubicBezTo>
                    <a:pt x="2562268" y="5443863"/>
                    <a:pt x="2932037" y="5534658"/>
                    <a:pt x="3369727" y="5534658"/>
                  </a:cubicBezTo>
                  <a:cubicBezTo>
                    <a:pt x="3618120" y="5534658"/>
                    <a:pt x="3849103" y="5478491"/>
                    <a:pt x="4096760" y="5357817"/>
                  </a:cubicBezTo>
                  <a:cubicBezTo>
                    <a:pt x="4351037" y="5233901"/>
                    <a:pt x="4602740" y="5053238"/>
                    <a:pt x="4881905" y="4847212"/>
                  </a:cubicBezTo>
                  <a:cubicBezTo>
                    <a:pt x="4947375" y="4798920"/>
                    <a:pt x="5012599" y="4751322"/>
                    <a:pt x="5075739" y="4705346"/>
                  </a:cubicBezTo>
                  <a:cubicBezTo>
                    <a:pt x="5327320" y="4521990"/>
                    <a:pt x="5568418" y="4346256"/>
                    <a:pt x="5759930" y="4166809"/>
                  </a:cubicBezTo>
                  <a:lnTo>
                    <a:pt x="5769111" y="4157764"/>
                  </a:lnTo>
                  <a:lnTo>
                    <a:pt x="5769111" y="5074612"/>
                  </a:lnTo>
                  <a:lnTo>
                    <a:pt x="5636252" y="5174208"/>
                  </a:lnTo>
                  <a:cubicBezTo>
                    <a:pt x="5537051" y="5246835"/>
                    <a:pt x="5436100" y="5319845"/>
                    <a:pt x="5334922" y="5394528"/>
                  </a:cubicBezTo>
                  <a:cubicBezTo>
                    <a:pt x="4745327" y="5829741"/>
                    <a:pt x="4177309" y="6229400"/>
                    <a:pt x="3369727" y="6229400"/>
                  </a:cubicBezTo>
                  <a:cubicBezTo>
                    <a:pt x="2172147" y="6229400"/>
                    <a:pt x="1394603" y="5686137"/>
                    <a:pt x="771046" y="4817913"/>
                  </a:cubicBezTo>
                  <a:cubicBezTo>
                    <a:pt x="396864" y="4297000"/>
                    <a:pt x="0" y="3939728"/>
                    <a:pt x="0" y="3263748"/>
                  </a:cubicBezTo>
                  <a:cubicBezTo>
                    <a:pt x="0" y="1461170"/>
                    <a:pt x="1955141" y="0"/>
                    <a:pt x="38826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7" name="Graphic 6" descr="Head with Gears">
            <a:extLst>
              <a:ext uri="{FF2B5EF4-FFF2-40B4-BE49-F238E27FC236}">
                <a16:creationId xmlns:a16="http://schemas.microsoft.com/office/drawing/2014/main" id="{054287B8-59C8-7C05-E680-EE3ABD22DA3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121726" y="1629089"/>
            <a:ext cx="3620021" cy="3620021"/>
          </a:xfrm>
          <a:prstGeom prst="rect">
            <a:avLst/>
          </a:prstGeom>
        </p:spPr>
      </p:pic>
    </p:spTree>
    <p:extLst>
      <p:ext uri="{BB962C8B-B14F-4D97-AF65-F5344CB8AC3E}">
        <p14:creationId xmlns:p14="http://schemas.microsoft.com/office/powerpoint/2010/main" val="36308897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4FCC0E6-25B5-44C6-FBCD-C674C2BC61EC}"/>
              </a:ext>
            </a:extLst>
          </p:cNvPr>
          <p:cNvSpPr>
            <a:spLocks noGrp="1"/>
          </p:cNvSpPr>
          <p:nvPr>
            <p:ph type="title"/>
          </p:nvPr>
        </p:nvSpPr>
        <p:spPr>
          <a:xfrm>
            <a:off x="838200" y="349083"/>
            <a:ext cx="10515600" cy="1325563"/>
          </a:xfrm>
        </p:spPr>
        <p:txBody>
          <a:bodyPr/>
          <a:lstStyle/>
          <a:p>
            <a:r>
              <a:rPr lang="ja-JP" altLang="en-US" dirty="0"/>
              <a:t>参考資料</a:t>
            </a:r>
            <a:endParaRPr kumimoji="1" lang="ja-JP" altLang="en-US" dirty="0"/>
          </a:p>
        </p:txBody>
      </p:sp>
      <p:sp>
        <p:nvSpPr>
          <p:cNvPr id="3" name="コンテンツ プレースホルダー 2">
            <a:extLst>
              <a:ext uri="{FF2B5EF4-FFF2-40B4-BE49-F238E27FC236}">
                <a16:creationId xmlns:a16="http://schemas.microsoft.com/office/drawing/2014/main" id="{870EEA9D-A3D9-107C-67D5-7DAA1AC81B0E}"/>
              </a:ext>
            </a:extLst>
          </p:cNvPr>
          <p:cNvSpPr>
            <a:spLocks noGrp="1"/>
          </p:cNvSpPr>
          <p:nvPr>
            <p:ph idx="1"/>
          </p:nvPr>
        </p:nvSpPr>
        <p:spPr>
          <a:xfrm>
            <a:off x="838200" y="1841667"/>
            <a:ext cx="10515600" cy="4351338"/>
          </a:xfrm>
        </p:spPr>
        <p:txBody>
          <a:bodyPr/>
          <a:lstStyle/>
          <a:p>
            <a:r>
              <a:rPr kumimoji="1" lang="en-US" altLang="ja-JP" dirty="0"/>
              <a:t>Gemini</a:t>
            </a:r>
            <a:r>
              <a:rPr lang="ja-JP" altLang="en-US" dirty="0"/>
              <a:t> </a:t>
            </a:r>
            <a:r>
              <a:rPr kumimoji="1" lang="en-US" altLang="ja-JP" dirty="0"/>
              <a:t>advance</a:t>
            </a:r>
            <a:r>
              <a:rPr lang="en-US" altLang="ja-JP" dirty="0"/>
              <a:t>d</a:t>
            </a:r>
            <a:r>
              <a:rPr lang="en-US" altLang="ja-JP" dirty="0">
                <a:solidFill>
                  <a:srgbClr val="FF0000"/>
                </a:solidFill>
              </a:rPr>
              <a:t>『AI』</a:t>
            </a:r>
          </a:p>
          <a:p>
            <a:r>
              <a:rPr kumimoji="1" lang="en-US" altLang="ja-JP" dirty="0"/>
              <a:t>Flutter </a:t>
            </a:r>
            <a:r>
              <a:rPr kumimoji="1" lang="ja-JP" altLang="en-US" dirty="0"/>
              <a:t>公式ドキュメント</a:t>
            </a:r>
            <a:r>
              <a:rPr kumimoji="1" lang="en-US" altLang="ja-JP" dirty="0"/>
              <a:t>: </a:t>
            </a:r>
            <a:r>
              <a:rPr lang="en-US" altLang="ja-JP" dirty="0">
                <a:hlinkClick r:id="rId3"/>
              </a:rPr>
              <a:t>https://docs.flutter.dev/</a:t>
            </a:r>
            <a:endParaRPr lang="en-US" altLang="ja-JP" dirty="0"/>
          </a:p>
          <a:p>
            <a:r>
              <a:rPr lang="en-US" altLang="ja-JP" dirty="0"/>
              <a:t>Flutter - </a:t>
            </a:r>
            <a:r>
              <a:rPr lang="ja-JP" altLang="en-US" dirty="0"/>
              <a:t>サイコロを振るアプリ </a:t>
            </a:r>
            <a:r>
              <a:rPr lang="en-US" altLang="ja-JP" dirty="0"/>
              <a:t>- Qiita:</a:t>
            </a:r>
          </a:p>
          <a:p>
            <a:pPr marL="0" indent="0">
              <a:buNone/>
            </a:pPr>
            <a:r>
              <a:rPr lang="en-US" altLang="ja-JP" dirty="0">
                <a:hlinkClick r:id="rId4"/>
              </a:rPr>
              <a:t>https://qiita.com/K_Nemoto/items/1c563dfef8170476e7ba</a:t>
            </a:r>
            <a:endParaRPr lang="en-US" altLang="ja-JP" dirty="0"/>
          </a:p>
          <a:p>
            <a:endParaRPr lang="en-US" altLang="ja-JP" dirty="0"/>
          </a:p>
        </p:txBody>
      </p:sp>
    </p:spTree>
    <p:extLst>
      <p:ext uri="{BB962C8B-B14F-4D97-AF65-F5344CB8AC3E}">
        <p14:creationId xmlns:p14="http://schemas.microsoft.com/office/powerpoint/2010/main" val="27560226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Slide Background">
            <a:extLst>
              <a:ext uri="{FF2B5EF4-FFF2-40B4-BE49-F238E27FC236}">
                <a16:creationId xmlns:a16="http://schemas.microsoft.com/office/drawing/2014/main" id="{7B1AB9FE-36F5-4FD1-9850-DB5C5AD482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コンテンツ プレースホルダー 4">
            <a:extLst>
              <a:ext uri="{FF2B5EF4-FFF2-40B4-BE49-F238E27FC236}">
                <a16:creationId xmlns:a16="http://schemas.microsoft.com/office/drawing/2014/main" id="{8732B743-2BE6-A84B-4D68-491F54B7F2A9}"/>
              </a:ext>
            </a:extLst>
          </p:cNvPr>
          <p:cNvPicPr>
            <a:picLocks noGrp="1" noChangeAspect="1"/>
          </p:cNvPicPr>
          <p:nvPr>
            <p:ph idx="1"/>
          </p:nvPr>
        </p:nvPicPr>
        <p:blipFill>
          <a:blip r:embed="rId3"/>
          <a:srcRect t="18667" b="1334"/>
          <a:stretch/>
        </p:blipFill>
        <p:spPr>
          <a:xfrm>
            <a:off x="20" y="10"/>
            <a:ext cx="12191979" cy="5486390"/>
          </a:xfrm>
          <a:prstGeom prst="rect">
            <a:avLst/>
          </a:prstGeom>
          <a:effectLst>
            <a:outerShdw blurRad="596900" dist="330200" dir="8820000" sx="87000" sy="87000" algn="ctr" rotWithShape="0">
              <a:srgbClr val="000000">
                <a:alpha val="29000"/>
              </a:srgbClr>
            </a:outerShdw>
          </a:effectLst>
        </p:spPr>
      </p:pic>
      <p:sp useBgFill="1">
        <p:nvSpPr>
          <p:cNvPr id="32" name="Rectangle 11">
            <a:extLst>
              <a:ext uri="{FF2B5EF4-FFF2-40B4-BE49-F238E27FC236}">
                <a16:creationId xmlns:a16="http://schemas.microsoft.com/office/drawing/2014/main" id="{F489C2E0-4895-4B72-85EA-7EE9FAFFDC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486402"/>
            <a:ext cx="12192000" cy="1371598"/>
          </a:xfrm>
          <a:prstGeom prst="rect">
            <a:avLst/>
          </a:prstGeom>
          <a:ln>
            <a:noFill/>
          </a:ln>
          <a:effectLst>
            <a:outerShdw blurRad="254000" dist="114300" dir="20340000" sx="89000" sy="89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EFDB8454-C155-A6C1-E4B6-A45554281DC4}"/>
              </a:ext>
            </a:extLst>
          </p:cNvPr>
          <p:cNvSpPr>
            <a:spLocks noGrp="1"/>
          </p:cNvSpPr>
          <p:nvPr>
            <p:ph type="title"/>
          </p:nvPr>
        </p:nvSpPr>
        <p:spPr>
          <a:xfrm>
            <a:off x="589556" y="5746071"/>
            <a:ext cx="7015499" cy="852260"/>
          </a:xfrm>
        </p:spPr>
        <p:txBody>
          <a:bodyPr vert="horz" lIns="91440" tIns="45720" rIns="91440" bIns="45720" rtlCol="0" anchor="ctr">
            <a:normAutofit/>
          </a:bodyPr>
          <a:lstStyle/>
          <a:p>
            <a:r>
              <a:rPr kumimoji="1" lang="ja-JP" altLang="en-US" sz="3600"/>
              <a:t>タイトル画面</a:t>
            </a:r>
          </a:p>
        </p:txBody>
      </p:sp>
    </p:spTree>
    <p:extLst>
      <p:ext uri="{BB962C8B-B14F-4D97-AF65-F5344CB8AC3E}">
        <p14:creationId xmlns:p14="http://schemas.microsoft.com/office/powerpoint/2010/main" val="14769456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Slide Background">
            <a:extLst>
              <a:ext uri="{FF2B5EF4-FFF2-40B4-BE49-F238E27FC236}">
                <a16:creationId xmlns:a16="http://schemas.microsoft.com/office/drawing/2014/main" id="{7B1AB9FE-36F5-4FD1-9850-DB5C5AD482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コンテンツ プレースホルダー 6" descr="グラフィカル ユーザー インターフェイス, Web サイト&#10;&#10;自動的に生成された説明">
            <a:extLst>
              <a:ext uri="{FF2B5EF4-FFF2-40B4-BE49-F238E27FC236}">
                <a16:creationId xmlns:a16="http://schemas.microsoft.com/office/drawing/2014/main" id="{359C96C9-F829-39DA-FD6C-D423AE9D94B5}"/>
              </a:ext>
            </a:extLst>
          </p:cNvPr>
          <p:cNvPicPr>
            <a:picLocks noGrp="1" noChangeAspect="1"/>
          </p:cNvPicPr>
          <p:nvPr>
            <p:ph idx="1"/>
          </p:nvPr>
        </p:nvPicPr>
        <p:blipFill>
          <a:blip r:embed="rId3"/>
          <a:srcRect t="720" b="19280"/>
          <a:stretch/>
        </p:blipFill>
        <p:spPr>
          <a:xfrm>
            <a:off x="20" y="10"/>
            <a:ext cx="12191979" cy="5486390"/>
          </a:xfrm>
          <a:prstGeom prst="rect">
            <a:avLst/>
          </a:prstGeom>
          <a:effectLst>
            <a:outerShdw blurRad="596900" dist="330200" dir="8820000" sx="87000" sy="87000" algn="ctr" rotWithShape="0">
              <a:srgbClr val="000000">
                <a:alpha val="29000"/>
              </a:srgbClr>
            </a:outerShdw>
          </a:effectLst>
        </p:spPr>
      </p:pic>
      <p:sp useBgFill="1">
        <p:nvSpPr>
          <p:cNvPr id="39" name="Rectangle 38">
            <a:extLst>
              <a:ext uri="{FF2B5EF4-FFF2-40B4-BE49-F238E27FC236}">
                <a16:creationId xmlns:a16="http://schemas.microsoft.com/office/drawing/2014/main" id="{F489C2E0-4895-4B72-85EA-7EE9FAFFDC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486402"/>
            <a:ext cx="12192000" cy="1371598"/>
          </a:xfrm>
          <a:prstGeom prst="rect">
            <a:avLst/>
          </a:prstGeom>
          <a:ln>
            <a:noFill/>
          </a:ln>
          <a:effectLst>
            <a:outerShdw blurRad="254000" dist="114300" dir="20340000" sx="89000" sy="89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EFDB8454-C155-A6C1-E4B6-A45554281DC4}"/>
              </a:ext>
            </a:extLst>
          </p:cNvPr>
          <p:cNvSpPr>
            <a:spLocks noGrp="1"/>
          </p:cNvSpPr>
          <p:nvPr>
            <p:ph type="title"/>
          </p:nvPr>
        </p:nvSpPr>
        <p:spPr>
          <a:xfrm>
            <a:off x="589556" y="5746071"/>
            <a:ext cx="7015499" cy="852260"/>
          </a:xfrm>
        </p:spPr>
        <p:txBody>
          <a:bodyPr vert="horz" lIns="91440" tIns="45720" rIns="91440" bIns="45720" rtlCol="0" anchor="ctr">
            <a:normAutofit/>
          </a:bodyPr>
          <a:lstStyle/>
          <a:p>
            <a:r>
              <a:rPr lang="ja-JP" altLang="en-US" sz="3600" dirty="0"/>
              <a:t>キャラクター選択画面</a:t>
            </a:r>
            <a:endParaRPr kumimoji="1" lang="en-US" altLang="ja-JP" sz="3600"/>
          </a:p>
        </p:txBody>
      </p:sp>
    </p:spTree>
    <p:extLst>
      <p:ext uri="{BB962C8B-B14F-4D97-AF65-F5344CB8AC3E}">
        <p14:creationId xmlns:p14="http://schemas.microsoft.com/office/powerpoint/2010/main" val="32226792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Slide Background">
            <a:extLst>
              <a:ext uri="{FF2B5EF4-FFF2-40B4-BE49-F238E27FC236}">
                <a16:creationId xmlns:a16="http://schemas.microsoft.com/office/drawing/2014/main" id="{7B1AB9FE-36F5-4FD1-9850-DB5C5AD482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9" name="Rectangle 38">
            <a:extLst>
              <a:ext uri="{FF2B5EF4-FFF2-40B4-BE49-F238E27FC236}">
                <a16:creationId xmlns:a16="http://schemas.microsoft.com/office/drawing/2014/main" id="{F489C2E0-4895-4B72-85EA-7EE9FAFFDC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486402"/>
            <a:ext cx="12192000" cy="1371598"/>
          </a:xfrm>
          <a:prstGeom prst="rect">
            <a:avLst/>
          </a:prstGeom>
          <a:ln>
            <a:noFill/>
          </a:ln>
          <a:effectLst>
            <a:outerShdw blurRad="254000" dist="114300" dir="20340000" sx="89000" sy="89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EFDB8454-C155-A6C1-E4B6-A45554281DC4}"/>
              </a:ext>
            </a:extLst>
          </p:cNvPr>
          <p:cNvSpPr>
            <a:spLocks noGrp="1"/>
          </p:cNvSpPr>
          <p:nvPr>
            <p:ph type="title"/>
          </p:nvPr>
        </p:nvSpPr>
        <p:spPr>
          <a:xfrm>
            <a:off x="589556" y="5746071"/>
            <a:ext cx="7015499" cy="852260"/>
          </a:xfrm>
        </p:spPr>
        <p:txBody>
          <a:bodyPr vert="horz" lIns="91440" tIns="45720" rIns="91440" bIns="45720" rtlCol="0" anchor="ctr">
            <a:normAutofit/>
          </a:bodyPr>
          <a:lstStyle/>
          <a:p>
            <a:r>
              <a:rPr lang="ja-JP" altLang="en-US" sz="3600"/>
              <a:t>キャラクター選択画面</a:t>
            </a:r>
            <a:endParaRPr kumimoji="1" lang="en-US" altLang="ja-JP" sz="3600"/>
          </a:p>
        </p:txBody>
      </p:sp>
      <p:sp>
        <p:nvSpPr>
          <p:cNvPr id="4" name="コンテンツ プレースホルダー 3">
            <a:extLst>
              <a:ext uri="{FF2B5EF4-FFF2-40B4-BE49-F238E27FC236}">
                <a16:creationId xmlns:a16="http://schemas.microsoft.com/office/drawing/2014/main" id="{4F27DE1E-874F-7FD8-EED4-BFFF7C176A73}"/>
              </a:ext>
            </a:extLst>
          </p:cNvPr>
          <p:cNvSpPr>
            <a:spLocks noGrp="1"/>
          </p:cNvSpPr>
          <p:nvPr>
            <p:ph idx="1"/>
          </p:nvPr>
        </p:nvSpPr>
        <p:spPr/>
        <p:txBody>
          <a:bodyPr/>
          <a:lstStyle/>
          <a:p>
            <a:endParaRPr lang="ja-JP" altLang="en-US"/>
          </a:p>
        </p:txBody>
      </p:sp>
      <p:pic>
        <p:nvPicPr>
          <p:cNvPr id="9" name="図 8">
            <a:extLst>
              <a:ext uri="{FF2B5EF4-FFF2-40B4-BE49-F238E27FC236}">
                <a16:creationId xmlns:a16="http://schemas.microsoft.com/office/drawing/2014/main" id="{32CC53AE-F26F-3EA9-9B30-1C99C6400D79}"/>
              </a:ext>
            </a:extLst>
          </p:cNvPr>
          <p:cNvPicPr>
            <a:picLocks noChangeAspect="1"/>
          </p:cNvPicPr>
          <p:nvPr/>
        </p:nvPicPr>
        <p:blipFill>
          <a:blip r:embed="rId3"/>
          <a:stretch>
            <a:fillRect/>
          </a:stretch>
        </p:blipFill>
        <p:spPr>
          <a:xfrm>
            <a:off x="0" y="0"/>
            <a:ext cx="12192000" cy="5486402"/>
          </a:xfrm>
          <a:prstGeom prst="rect">
            <a:avLst/>
          </a:prstGeom>
        </p:spPr>
      </p:pic>
    </p:spTree>
    <p:extLst>
      <p:ext uri="{BB962C8B-B14F-4D97-AF65-F5344CB8AC3E}">
        <p14:creationId xmlns:p14="http://schemas.microsoft.com/office/powerpoint/2010/main" val="1635798838"/>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游ゴシック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游ゴシック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185</TotalTime>
  <Words>497</Words>
  <Application>Microsoft Office PowerPoint</Application>
  <PresentationFormat>ワイド画面</PresentationFormat>
  <Paragraphs>58</Paragraphs>
  <Slides>12</Slides>
  <Notes>10</Notes>
  <HiddenSlides>0</HiddenSlides>
  <MMClips>0</MMClips>
  <ScaleCrop>false</ScaleCrop>
  <HeadingPairs>
    <vt:vector size="6" baseType="variant">
      <vt:variant>
        <vt:lpstr>使用されているフォント</vt:lpstr>
      </vt:variant>
      <vt:variant>
        <vt:i4>3</vt:i4>
      </vt:variant>
      <vt:variant>
        <vt:lpstr>テーマ</vt:lpstr>
      </vt:variant>
      <vt:variant>
        <vt:i4>1</vt:i4>
      </vt:variant>
      <vt:variant>
        <vt:lpstr>スライド タイトル</vt:lpstr>
      </vt:variant>
      <vt:variant>
        <vt:i4>12</vt:i4>
      </vt:variant>
    </vt:vector>
  </HeadingPairs>
  <TitlesOfParts>
    <vt:vector size="16" baseType="lpstr">
      <vt:lpstr>游ゴシック</vt:lpstr>
      <vt:lpstr>游ゴシック Light</vt:lpstr>
      <vt:lpstr>Arial</vt:lpstr>
      <vt:lpstr>Office テーマ</vt:lpstr>
      <vt:lpstr>TRPG</vt:lpstr>
      <vt:lpstr>何故この開発にしたか</vt:lpstr>
      <vt:lpstr>開発内容</vt:lpstr>
      <vt:lpstr>開発環境</vt:lpstr>
      <vt:lpstr>今回の開発について</vt:lpstr>
      <vt:lpstr>参考資料</vt:lpstr>
      <vt:lpstr>タイトル画面</vt:lpstr>
      <vt:lpstr>キャラクター選択画面</vt:lpstr>
      <vt:lpstr>キャラクター選択画面</vt:lpstr>
      <vt:lpstr>キャラクター選択画面</vt:lpstr>
      <vt:lpstr>キャラクター選択画面</vt:lpstr>
      <vt:lpstr>ご清聴ありがとうございました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Hoka</dc:creator>
  <cp:lastModifiedBy>角田 雄斗(zeal21410217)</cp:lastModifiedBy>
  <cp:revision>5</cp:revision>
  <dcterms:created xsi:type="dcterms:W3CDTF">2024-07-10T01:47:14Z</dcterms:created>
  <dcterms:modified xsi:type="dcterms:W3CDTF">2024-07-16T06:09:40Z</dcterms:modified>
</cp:coreProperties>
</file>